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408" r:id="rId5"/>
    <p:sldId id="368" r:id="rId6"/>
    <p:sldId id="369" r:id="rId7"/>
    <p:sldId id="416" r:id="rId8"/>
    <p:sldId id="399" r:id="rId9"/>
    <p:sldId id="371" r:id="rId10"/>
    <p:sldId id="385" r:id="rId11"/>
    <p:sldId id="386" r:id="rId12"/>
    <p:sldId id="401" r:id="rId13"/>
    <p:sldId id="372" r:id="rId14"/>
    <p:sldId id="387" r:id="rId15"/>
    <p:sldId id="420" r:id="rId16"/>
    <p:sldId id="403" r:id="rId17"/>
    <p:sldId id="373" r:id="rId18"/>
    <p:sldId id="421" r:id="rId19"/>
    <p:sldId id="422" r:id="rId20"/>
    <p:sldId id="404" r:id="rId21"/>
    <p:sldId id="374" r:id="rId22"/>
    <p:sldId id="423" r:id="rId23"/>
    <p:sldId id="424" r:id="rId24"/>
    <p:sldId id="405" r:id="rId25"/>
    <p:sldId id="375" r:id="rId26"/>
    <p:sldId id="425" r:id="rId27"/>
    <p:sldId id="426" r:id="rId28"/>
    <p:sldId id="400" r:id="rId29"/>
    <p:sldId id="376" r:id="rId30"/>
    <p:sldId id="427" r:id="rId31"/>
    <p:sldId id="428" r:id="rId32"/>
    <p:sldId id="406" r:id="rId33"/>
    <p:sldId id="378" r:id="rId34"/>
    <p:sldId id="429" r:id="rId35"/>
    <p:sldId id="430" r:id="rId36"/>
    <p:sldId id="407" r:id="rId37"/>
    <p:sldId id="413" r:id="rId38"/>
    <p:sldId id="417" r:id="rId39"/>
    <p:sldId id="418" r:id="rId40"/>
    <p:sldId id="419" r:id="rId41"/>
    <p:sldId id="431" r:id="rId42"/>
    <p:sldId id="432"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E1"/>
    <a:srgbClr val="FF49AF"/>
    <a:srgbClr val="FBE695"/>
    <a:srgbClr val="FEE1D1"/>
    <a:srgbClr val="FFFFFF"/>
    <a:srgbClr val="F05059"/>
    <a:srgbClr val="221E20"/>
    <a:srgbClr val="F1BF4F"/>
    <a:srgbClr val="B61E7B"/>
    <a:srgbClr val="B64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1"/>
    <p:restoredTop sz="94733"/>
  </p:normalViewPr>
  <p:slideViewPr>
    <p:cSldViewPr snapToGrid="0">
      <p:cViewPr varScale="1">
        <p:scale>
          <a:sx n="104" d="100"/>
          <a:sy n="104" d="100"/>
        </p:scale>
        <p:origin x="672" y="192"/>
      </p:cViewPr>
      <p:guideLst/>
    </p:cSldViewPr>
  </p:slideViewPr>
  <p:notesTextViewPr>
    <p:cViewPr>
      <p:scale>
        <a:sx n="1" d="1"/>
        <a:sy n="1" d="1"/>
      </p:scale>
      <p:origin x="0" y="0"/>
    </p:cViewPr>
  </p:notesTextViewPr>
  <p:notesViewPr>
    <p:cSldViewPr snapToGrid="0">
      <p:cViewPr varScale="1">
        <p:scale>
          <a:sx n="94" d="100"/>
          <a:sy n="94" d="100"/>
        </p:scale>
        <p:origin x="397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88BB8-B190-EA44-68CB-A97A6DA35F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52C9B-53AE-BB78-C7DC-F7C3A8EDF1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98AC5-0C16-9D46-A0B7-0F0DA6310EC3}" type="datetimeFigureOut">
              <a:rPr lang="en-US" smtClean="0"/>
              <a:t>7/15/25</a:t>
            </a:fld>
            <a:endParaRPr lang="en-US"/>
          </a:p>
        </p:txBody>
      </p:sp>
      <p:sp>
        <p:nvSpPr>
          <p:cNvPr id="4" name="Footer Placeholder 3">
            <a:extLst>
              <a:ext uri="{FF2B5EF4-FFF2-40B4-BE49-F238E27FC236}">
                <a16:creationId xmlns:a16="http://schemas.microsoft.com/office/drawing/2014/main" id="{98903EAC-8A06-5628-6429-8292ED033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B5166F-C7EE-9CB6-813D-B73C97DB76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A7BCB9-773A-1143-AB6F-0F8C30C0ED22}" type="slidenum">
              <a:rPr lang="en-US" smtClean="0"/>
              <a:t>‹#›</a:t>
            </a:fld>
            <a:endParaRPr lang="en-US"/>
          </a:p>
        </p:txBody>
      </p:sp>
    </p:spTree>
    <p:extLst>
      <p:ext uri="{BB962C8B-B14F-4D97-AF65-F5344CB8AC3E}">
        <p14:creationId xmlns:p14="http://schemas.microsoft.com/office/powerpoint/2010/main" val="3755482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0993A-BA7C-9749-B6A7-15EA0CBD734A}" type="datetimeFigureOut">
              <a:rPr lang="en-US" smtClean="0"/>
              <a:t>7/15/25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1D2AC-9B90-4043-91D1-485A4788A565}" type="slidenum">
              <a:rPr lang="en-US" smtClean="0"/>
              <a:t>‹#›</a:t>
            </a:fld>
            <a:endParaRPr lang="en-US"/>
          </a:p>
        </p:txBody>
      </p:sp>
    </p:spTree>
    <p:extLst>
      <p:ext uri="{BB962C8B-B14F-4D97-AF65-F5344CB8AC3E}">
        <p14:creationId xmlns:p14="http://schemas.microsoft.com/office/powerpoint/2010/main" val="359703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1D2AC-9B90-4043-91D1-485A4788A565}" type="slidenum">
              <a:rPr lang="en-US" smtClean="0"/>
              <a:t>34</a:t>
            </a:fld>
            <a:endParaRPr lang="en-US"/>
          </a:p>
        </p:txBody>
      </p:sp>
    </p:spTree>
    <p:extLst>
      <p:ext uri="{BB962C8B-B14F-4D97-AF65-F5344CB8AC3E}">
        <p14:creationId xmlns:p14="http://schemas.microsoft.com/office/powerpoint/2010/main" val="427725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3E56-C8E1-240B-BC03-D9405DF80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9F7BF-5F71-A7B2-64FB-210CF3B11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096E7-B689-52BF-0E74-75ECBD62FA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E68AF-5814-441A-1C75-7A9C99385979}"/>
              </a:ext>
            </a:extLst>
          </p:cNvPr>
          <p:cNvSpPr>
            <a:spLocks noGrp="1"/>
          </p:cNvSpPr>
          <p:nvPr>
            <p:ph type="sldNum" sz="quarter" idx="5"/>
          </p:nvPr>
        </p:nvSpPr>
        <p:spPr/>
        <p:txBody>
          <a:bodyPr/>
          <a:lstStyle/>
          <a:p>
            <a:fld id="{0321D2AC-9B90-4043-91D1-485A4788A565}" type="slidenum">
              <a:rPr lang="en-US" smtClean="0"/>
              <a:t>35</a:t>
            </a:fld>
            <a:endParaRPr lang="en-US"/>
          </a:p>
        </p:txBody>
      </p:sp>
    </p:spTree>
    <p:extLst>
      <p:ext uri="{BB962C8B-B14F-4D97-AF65-F5344CB8AC3E}">
        <p14:creationId xmlns:p14="http://schemas.microsoft.com/office/powerpoint/2010/main" val="145375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01BC6-4635-0CFA-A835-162B0CE20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AE53E-B313-B1CA-8704-EDEB29DDA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3F55C-2A73-83B3-CD7B-C5A8EDB9D8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A9B98A-DD7B-D618-09AC-0CA0333CD014}"/>
              </a:ext>
            </a:extLst>
          </p:cNvPr>
          <p:cNvSpPr>
            <a:spLocks noGrp="1"/>
          </p:cNvSpPr>
          <p:nvPr>
            <p:ph type="sldNum" sz="quarter" idx="5"/>
          </p:nvPr>
        </p:nvSpPr>
        <p:spPr/>
        <p:txBody>
          <a:bodyPr/>
          <a:lstStyle/>
          <a:p>
            <a:fld id="{0321D2AC-9B90-4043-91D1-485A4788A565}" type="slidenum">
              <a:rPr lang="en-US" smtClean="0"/>
              <a:t>36</a:t>
            </a:fld>
            <a:endParaRPr lang="en-US"/>
          </a:p>
        </p:txBody>
      </p:sp>
    </p:spTree>
    <p:extLst>
      <p:ext uri="{BB962C8B-B14F-4D97-AF65-F5344CB8AC3E}">
        <p14:creationId xmlns:p14="http://schemas.microsoft.com/office/powerpoint/2010/main" val="106783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6AE6-60EA-AB15-DAC7-F23566723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8A83B-671C-A6FC-D402-98E82E110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23EE6-9BC6-23FC-C53D-548BC532D4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5F115-A117-7FBE-691C-6C53A8A677C5}"/>
              </a:ext>
            </a:extLst>
          </p:cNvPr>
          <p:cNvSpPr>
            <a:spLocks noGrp="1"/>
          </p:cNvSpPr>
          <p:nvPr>
            <p:ph type="sldNum" sz="quarter" idx="5"/>
          </p:nvPr>
        </p:nvSpPr>
        <p:spPr/>
        <p:txBody>
          <a:bodyPr/>
          <a:lstStyle/>
          <a:p>
            <a:fld id="{0321D2AC-9B90-4043-91D1-485A4788A565}" type="slidenum">
              <a:rPr lang="en-US" smtClean="0"/>
              <a:t>37</a:t>
            </a:fld>
            <a:endParaRPr lang="en-US"/>
          </a:p>
        </p:txBody>
      </p:sp>
    </p:spTree>
    <p:extLst>
      <p:ext uri="{BB962C8B-B14F-4D97-AF65-F5344CB8AC3E}">
        <p14:creationId xmlns:p14="http://schemas.microsoft.com/office/powerpoint/2010/main" val="305239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8.emf"/><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bg>
      <p:bgPr>
        <a:solidFill>
          <a:srgbClr val="FBE69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96AE6B-C94F-22B1-3C65-E862CDD004C4}"/>
              </a:ext>
            </a:extLst>
          </p:cNvPr>
          <p:cNvSpPr>
            <a:spLocks noGrp="1"/>
          </p:cNvSpPr>
          <p:nvPr>
            <p:ph type="ftr" sz="quarter" idx="11"/>
          </p:nvPr>
        </p:nvSpPr>
        <p:spPr>
          <a:xfrm rot="16200000">
            <a:off x="10181362" y="1388752"/>
            <a:ext cx="3232081" cy="365125"/>
          </a:xfrm>
        </p:spPr>
        <p:txBody>
          <a:bodyPr/>
          <a:lstStyle>
            <a:lvl1pPr>
              <a:defRPr>
                <a:solidFill>
                  <a:schemeClr val="tx1"/>
                </a:solidFill>
              </a:defRPr>
            </a:lvl1pPr>
          </a:lstStyle>
          <a:p>
            <a:r>
              <a:rPr lang="en-US"/>
              <a:t> ©2025 RETHINK BREAST CANCER          PROPRIETARY &amp; CONFIDENTIAL </a:t>
            </a:r>
          </a:p>
        </p:txBody>
      </p:sp>
      <p:sp>
        <p:nvSpPr>
          <p:cNvPr id="2" name="Text Placeholder 5">
            <a:extLst>
              <a:ext uri="{FF2B5EF4-FFF2-40B4-BE49-F238E27FC236}">
                <a16:creationId xmlns:a16="http://schemas.microsoft.com/office/drawing/2014/main" id="{C1013A93-B1CB-E329-D5BD-6EC1707A8133}"/>
              </a:ext>
            </a:extLst>
          </p:cNvPr>
          <p:cNvSpPr>
            <a:spLocks noGrp="1"/>
          </p:cNvSpPr>
          <p:nvPr>
            <p:ph type="body" sz="quarter" idx="12"/>
          </p:nvPr>
        </p:nvSpPr>
        <p:spPr>
          <a:xfrm>
            <a:off x="646113" y="5877512"/>
            <a:ext cx="3130757" cy="477838"/>
          </a:xfrm>
        </p:spPr>
        <p:txBody>
          <a:bodyPr>
            <a:noAutofit/>
          </a:bodyPr>
          <a:lstStyle>
            <a:lvl1pPr marL="0" indent="0">
              <a:buNone/>
              <a:defRPr sz="1800" b="0" i="0">
                <a:latin typeface="Poppins" pitchFamily="2" charset="77"/>
                <a:cs typeface="Poppins" pitchFamily="2" charset="77"/>
              </a:defRPr>
            </a:lvl1pPr>
            <a:lvl2pPr marL="457200" indent="0">
              <a:buNone/>
              <a:defRPr sz="1800" b="0" i="0">
                <a:latin typeface="Poppins" pitchFamily="2" charset="77"/>
                <a:cs typeface="Poppins" pitchFamily="2" charset="77"/>
              </a:defRPr>
            </a:lvl2pPr>
            <a:lvl3pPr marL="914400" indent="0">
              <a:buNone/>
              <a:defRPr sz="1800" b="0" i="0">
                <a:latin typeface="Poppins" pitchFamily="2" charset="77"/>
                <a:cs typeface="Poppins" pitchFamily="2" charset="77"/>
              </a:defRPr>
            </a:lvl3pPr>
            <a:lvl4pPr marL="1371600" indent="0">
              <a:buNone/>
              <a:defRPr sz="1800" b="0" i="0">
                <a:latin typeface="Poppins" pitchFamily="2" charset="77"/>
                <a:cs typeface="Poppins" pitchFamily="2" charset="77"/>
              </a:defRPr>
            </a:lvl4pPr>
            <a:lvl5pPr marL="1828800" indent="0">
              <a:buNone/>
              <a:defRPr sz="1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AFE4722A-43E0-9471-4F8F-9972B68ECA01}"/>
              </a:ext>
            </a:extLst>
          </p:cNvPr>
          <p:cNvCxnSpPr>
            <a:cxnSpLocks/>
          </p:cNvCxnSpPr>
          <p:nvPr userDrawn="1"/>
        </p:nvCxnSpPr>
        <p:spPr>
          <a:xfrm>
            <a:off x="755374" y="3836506"/>
            <a:ext cx="6192078" cy="0"/>
          </a:xfrm>
          <a:prstGeom prst="line">
            <a:avLst/>
          </a:prstGeom>
        </p:spPr>
        <p:style>
          <a:lnRef idx="2">
            <a:schemeClr val="dk1"/>
          </a:lnRef>
          <a:fillRef idx="0">
            <a:schemeClr val="dk1"/>
          </a:fillRef>
          <a:effectRef idx="1">
            <a:schemeClr val="dk1"/>
          </a:effectRef>
          <a:fontRef idx="minor">
            <a:schemeClr val="tx1"/>
          </a:fontRef>
        </p:style>
      </p:cxnSp>
      <p:sp>
        <p:nvSpPr>
          <p:cNvPr id="11" name="Text Placeholder 5">
            <a:extLst>
              <a:ext uri="{FF2B5EF4-FFF2-40B4-BE49-F238E27FC236}">
                <a16:creationId xmlns:a16="http://schemas.microsoft.com/office/drawing/2014/main" id="{0F1680F3-CE96-1554-F69E-F16F9B19EA29}"/>
              </a:ext>
            </a:extLst>
          </p:cNvPr>
          <p:cNvSpPr>
            <a:spLocks noGrp="1"/>
          </p:cNvSpPr>
          <p:nvPr>
            <p:ph type="body" sz="quarter" idx="14"/>
          </p:nvPr>
        </p:nvSpPr>
        <p:spPr>
          <a:xfrm>
            <a:off x="646113" y="4230929"/>
            <a:ext cx="5449887" cy="997399"/>
          </a:xfrm>
        </p:spPr>
        <p:txBody>
          <a:bodyPr>
            <a:noAutofit/>
          </a:bodyPr>
          <a:lstStyle>
            <a:lvl1pPr marL="0" indent="0">
              <a:buNone/>
              <a:defRPr sz="2000" b="0" i="0">
                <a:latin typeface="Poppins Light" pitchFamily="2" charset="77"/>
                <a:cs typeface="Poppins Light" pitchFamily="2" charset="77"/>
              </a:defRPr>
            </a:lvl1pPr>
            <a:lvl2pPr marL="457200" indent="0">
              <a:buNone/>
              <a:defRPr sz="2000" b="0" i="0">
                <a:latin typeface="Poppins Light" pitchFamily="2" charset="77"/>
                <a:cs typeface="Poppins Light" pitchFamily="2" charset="77"/>
              </a:defRPr>
            </a:lvl2pPr>
            <a:lvl3pPr marL="914400" indent="0">
              <a:buNone/>
              <a:defRPr sz="2000" b="0" i="0">
                <a:latin typeface="Poppins Light" pitchFamily="2" charset="77"/>
                <a:cs typeface="Poppins Light" pitchFamily="2" charset="77"/>
              </a:defRPr>
            </a:lvl3pPr>
            <a:lvl4pPr marL="1371600" indent="0">
              <a:buNone/>
              <a:defRPr sz="2000" b="0" i="0">
                <a:latin typeface="Poppins Light" pitchFamily="2" charset="77"/>
                <a:cs typeface="Poppins Light" pitchFamily="2" charset="77"/>
              </a:defRPr>
            </a:lvl4pPr>
            <a:lvl5pPr marL="1828800" indent="0">
              <a:buNone/>
              <a:defRPr sz="2000" b="0" i="0">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AC7D291F-8008-9373-5E7B-55D4E4085274}"/>
              </a:ext>
            </a:extLst>
          </p:cNvPr>
          <p:cNvSpPr>
            <a:spLocks noGrp="1"/>
          </p:cNvSpPr>
          <p:nvPr>
            <p:ph type="body" sz="quarter" idx="13"/>
          </p:nvPr>
        </p:nvSpPr>
        <p:spPr>
          <a:xfrm>
            <a:off x="596900" y="1352068"/>
            <a:ext cx="9421813" cy="2524193"/>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ABA184A-1E7E-E8FE-507F-E98A9AACAB92}"/>
              </a:ext>
            </a:extLst>
          </p:cNvPr>
          <p:cNvPicPr>
            <a:picLocks noChangeAspect="1"/>
          </p:cNvPicPr>
          <p:nvPr userDrawn="1"/>
        </p:nvPicPr>
        <p:blipFill>
          <a:blip r:embed="rId2"/>
          <a:stretch>
            <a:fillRect/>
          </a:stretch>
        </p:blipFill>
        <p:spPr>
          <a:xfrm>
            <a:off x="10098155" y="5620299"/>
            <a:ext cx="1340127" cy="467981"/>
          </a:xfrm>
          <a:prstGeom prst="rect">
            <a:avLst/>
          </a:prstGeom>
        </p:spPr>
      </p:pic>
    </p:spTree>
    <p:extLst>
      <p:ext uri="{BB962C8B-B14F-4D97-AF65-F5344CB8AC3E}">
        <p14:creationId xmlns:p14="http://schemas.microsoft.com/office/powerpoint/2010/main" val="99914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4452730" cy="6858000"/>
          </a:xfrm>
          <a:prstGeom prst="rect">
            <a:avLst/>
          </a:prstGeom>
          <a:solidFill>
            <a:srgbClr val="FDF5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16" name="Text Placeholder 3">
            <a:extLst>
              <a:ext uri="{FF2B5EF4-FFF2-40B4-BE49-F238E27FC236}">
                <a16:creationId xmlns:a16="http://schemas.microsoft.com/office/drawing/2014/main" id="{30A0FA25-2160-A90E-7D70-8293DC20B4BE}"/>
              </a:ext>
            </a:extLst>
          </p:cNvPr>
          <p:cNvSpPr>
            <a:spLocks noGrp="1"/>
          </p:cNvSpPr>
          <p:nvPr>
            <p:ph type="body" sz="quarter" idx="16"/>
          </p:nvPr>
        </p:nvSpPr>
        <p:spPr>
          <a:xfrm>
            <a:off x="4749455" y="1529218"/>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0F43D60C-D0C6-32D7-656F-8A3AF1C4136A}"/>
              </a:ext>
            </a:extLst>
          </p:cNvPr>
          <p:cNvSpPr>
            <a:spLocks noGrp="1"/>
          </p:cNvSpPr>
          <p:nvPr>
            <p:ph type="body" sz="quarter" idx="17"/>
          </p:nvPr>
        </p:nvSpPr>
        <p:spPr>
          <a:xfrm>
            <a:off x="5929177" y="1529218"/>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
            <a:extLst>
              <a:ext uri="{FF2B5EF4-FFF2-40B4-BE49-F238E27FC236}">
                <a16:creationId xmlns:a16="http://schemas.microsoft.com/office/drawing/2014/main" id="{99D47360-E0E8-2130-0000-23BA1D54A4CC}"/>
              </a:ext>
            </a:extLst>
          </p:cNvPr>
          <p:cNvSpPr>
            <a:spLocks noGrp="1"/>
          </p:cNvSpPr>
          <p:nvPr>
            <p:ph type="body" sz="quarter" idx="15"/>
          </p:nvPr>
        </p:nvSpPr>
        <p:spPr>
          <a:xfrm>
            <a:off x="596902" y="2124837"/>
            <a:ext cx="3363430" cy="2775154"/>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B46B6858-FF12-F82A-741E-C68AB1E24020}"/>
              </a:ext>
            </a:extLst>
          </p:cNvPr>
          <p:cNvSpPr>
            <a:spLocks noGrp="1"/>
          </p:cNvSpPr>
          <p:nvPr>
            <p:ph type="body" sz="quarter" idx="18"/>
          </p:nvPr>
        </p:nvSpPr>
        <p:spPr>
          <a:xfrm>
            <a:off x="5929177" y="1777696"/>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3">
            <a:extLst>
              <a:ext uri="{FF2B5EF4-FFF2-40B4-BE49-F238E27FC236}">
                <a16:creationId xmlns:a16="http://schemas.microsoft.com/office/drawing/2014/main" id="{DDE5C824-1A4C-841D-69EF-916A33151ED8}"/>
              </a:ext>
            </a:extLst>
          </p:cNvPr>
          <p:cNvSpPr>
            <a:spLocks noGrp="1"/>
          </p:cNvSpPr>
          <p:nvPr>
            <p:ph type="body" sz="quarter" idx="19"/>
          </p:nvPr>
        </p:nvSpPr>
        <p:spPr>
          <a:xfrm>
            <a:off x="4749455" y="2761671"/>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3">
            <a:extLst>
              <a:ext uri="{FF2B5EF4-FFF2-40B4-BE49-F238E27FC236}">
                <a16:creationId xmlns:a16="http://schemas.microsoft.com/office/drawing/2014/main" id="{516BC644-3843-96B8-826F-ED11BC516958}"/>
              </a:ext>
            </a:extLst>
          </p:cNvPr>
          <p:cNvSpPr>
            <a:spLocks noGrp="1"/>
          </p:cNvSpPr>
          <p:nvPr>
            <p:ph type="body" sz="quarter" idx="20"/>
          </p:nvPr>
        </p:nvSpPr>
        <p:spPr>
          <a:xfrm>
            <a:off x="5929177" y="2761671"/>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
            <a:extLst>
              <a:ext uri="{FF2B5EF4-FFF2-40B4-BE49-F238E27FC236}">
                <a16:creationId xmlns:a16="http://schemas.microsoft.com/office/drawing/2014/main" id="{4AD41292-7E38-F49A-D09B-8408D6B5247E}"/>
              </a:ext>
            </a:extLst>
          </p:cNvPr>
          <p:cNvSpPr>
            <a:spLocks noGrp="1"/>
          </p:cNvSpPr>
          <p:nvPr>
            <p:ph type="body" sz="quarter" idx="21"/>
          </p:nvPr>
        </p:nvSpPr>
        <p:spPr>
          <a:xfrm>
            <a:off x="5929177" y="3010149"/>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3">
            <a:extLst>
              <a:ext uri="{FF2B5EF4-FFF2-40B4-BE49-F238E27FC236}">
                <a16:creationId xmlns:a16="http://schemas.microsoft.com/office/drawing/2014/main" id="{FFCC2975-0559-F7B0-49AB-7AA04325BE43}"/>
              </a:ext>
            </a:extLst>
          </p:cNvPr>
          <p:cNvSpPr>
            <a:spLocks noGrp="1"/>
          </p:cNvSpPr>
          <p:nvPr>
            <p:ph type="body" sz="quarter" idx="22"/>
          </p:nvPr>
        </p:nvSpPr>
        <p:spPr>
          <a:xfrm>
            <a:off x="4749455" y="3994123"/>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
            <a:extLst>
              <a:ext uri="{FF2B5EF4-FFF2-40B4-BE49-F238E27FC236}">
                <a16:creationId xmlns:a16="http://schemas.microsoft.com/office/drawing/2014/main" id="{8E313327-E894-0EE0-2CE3-BD12305A1C1C}"/>
              </a:ext>
            </a:extLst>
          </p:cNvPr>
          <p:cNvSpPr>
            <a:spLocks noGrp="1"/>
          </p:cNvSpPr>
          <p:nvPr>
            <p:ph type="body" sz="quarter" idx="23"/>
          </p:nvPr>
        </p:nvSpPr>
        <p:spPr>
          <a:xfrm>
            <a:off x="5929177" y="3994123"/>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3">
            <a:extLst>
              <a:ext uri="{FF2B5EF4-FFF2-40B4-BE49-F238E27FC236}">
                <a16:creationId xmlns:a16="http://schemas.microsoft.com/office/drawing/2014/main" id="{3DF3296B-DAFB-ABDB-0B99-730750227CBB}"/>
              </a:ext>
            </a:extLst>
          </p:cNvPr>
          <p:cNvSpPr>
            <a:spLocks noGrp="1"/>
          </p:cNvSpPr>
          <p:nvPr>
            <p:ph type="body" sz="quarter" idx="24"/>
          </p:nvPr>
        </p:nvSpPr>
        <p:spPr>
          <a:xfrm>
            <a:off x="5929177" y="4242601"/>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
            <a:extLst>
              <a:ext uri="{FF2B5EF4-FFF2-40B4-BE49-F238E27FC236}">
                <a16:creationId xmlns:a16="http://schemas.microsoft.com/office/drawing/2014/main" id="{2577FDCC-83D0-DC92-D33E-D37BCD6942F5}"/>
              </a:ext>
            </a:extLst>
          </p:cNvPr>
          <p:cNvSpPr>
            <a:spLocks noGrp="1"/>
          </p:cNvSpPr>
          <p:nvPr>
            <p:ph type="body" sz="quarter" idx="25"/>
          </p:nvPr>
        </p:nvSpPr>
        <p:spPr>
          <a:xfrm>
            <a:off x="4749455" y="5226576"/>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
            <a:extLst>
              <a:ext uri="{FF2B5EF4-FFF2-40B4-BE49-F238E27FC236}">
                <a16:creationId xmlns:a16="http://schemas.microsoft.com/office/drawing/2014/main" id="{F905FD73-DBAC-3649-D355-7F871BBC67A7}"/>
              </a:ext>
            </a:extLst>
          </p:cNvPr>
          <p:cNvSpPr>
            <a:spLocks noGrp="1"/>
          </p:cNvSpPr>
          <p:nvPr>
            <p:ph type="body" sz="quarter" idx="26"/>
          </p:nvPr>
        </p:nvSpPr>
        <p:spPr>
          <a:xfrm>
            <a:off x="5929177" y="5226576"/>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3">
            <a:extLst>
              <a:ext uri="{FF2B5EF4-FFF2-40B4-BE49-F238E27FC236}">
                <a16:creationId xmlns:a16="http://schemas.microsoft.com/office/drawing/2014/main" id="{6DF85BF2-3AFD-FF34-055C-E92F163E0BC3}"/>
              </a:ext>
            </a:extLst>
          </p:cNvPr>
          <p:cNvSpPr>
            <a:spLocks noGrp="1"/>
          </p:cNvSpPr>
          <p:nvPr>
            <p:ph type="body" sz="quarter" idx="27"/>
          </p:nvPr>
        </p:nvSpPr>
        <p:spPr>
          <a:xfrm>
            <a:off x="5929177" y="5475054"/>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3">
            <a:extLst>
              <a:ext uri="{FF2B5EF4-FFF2-40B4-BE49-F238E27FC236}">
                <a16:creationId xmlns:a16="http://schemas.microsoft.com/office/drawing/2014/main" id="{CF04D68B-86F2-F04E-71F8-10DECA67E20F}"/>
              </a:ext>
            </a:extLst>
          </p:cNvPr>
          <p:cNvSpPr>
            <a:spLocks noGrp="1"/>
          </p:cNvSpPr>
          <p:nvPr>
            <p:ph type="body" sz="quarter" idx="28"/>
          </p:nvPr>
        </p:nvSpPr>
        <p:spPr>
          <a:xfrm>
            <a:off x="8228150" y="1529218"/>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3">
            <a:extLst>
              <a:ext uri="{FF2B5EF4-FFF2-40B4-BE49-F238E27FC236}">
                <a16:creationId xmlns:a16="http://schemas.microsoft.com/office/drawing/2014/main" id="{CD3ED7A4-D284-1C4A-0B61-E3E34D6A6166}"/>
              </a:ext>
            </a:extLst>
          </p:cNvPr>
          <p:cNvSpPr>
            <a:spLocks noGrp="1"/>
          </p:cNvSpPr>
          <p:nvPr>
            <p:ph type="body" sz="quarter" idx="29"/>
          </p:nvPr>
        </p:nvSpPr>
        <p:spPr>
          <a:xfrm>
            <a:off x="9407872" y="1529218"/>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
            <a:extLst>
              <a:ext uri="{FF2B5EF4-FFF2-40B4-BE49-F238E27FC236}">
                <a16:creationId xmlns:a16="http://schemas.microsoft.com/office/drawing/2014/main" id="{8FC07772-C618-02E7-3091-137812C9AE79}"/>
              </a:ext>
            </a:extLst>
          </p:cNvPr>
          <p:cNvSpPr>
            <a:spLocks noGrp="1"/>
          </p:cNvSpPr>
          <p:nvPr>
            <p:ph type="body" sz="quarter" idx="30"/>
          </p:nvPr>
        </p:nvSpPr>
        <p:spPr>
          <a:xfrm>
            <a:off x="9407872" y="1777696"/>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
            <a:extLst>
              <a:ext uri="{FF2B5EF4-FFF2-40B4-BE49-F238E27FC236}">
                <a16:creationId xmlns:a16="http://schemas.microsoft.com/office/drawing/2014/main" id="{066CA255-95EE-4C98-7972-D5961000C590}"/>
              </a:ext>
            </a:extLst>
          </p:cNvPr>
          <p:cNvSpPr>
            <a:spLocks noGrp="1"/>
          </p:cNvSpPr>
          <p:nvPr>
            <p:ph type="body" sz="quarter" idx="31"/>
          </p:nvPr>
        </p:nvSpPr>
        <p:spPr>
          <a:xfrm>
            <a:off x="8228150" y="2761671"/>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
            <a:extLst>
              <a:ext uri="{FF2B5EF4-FFF2-40B4-BE49-F238E27FC236}">
                <a16:creationId xmlns:a16="http://schemas.microsoft.com/office/drawing/2014/main" id="{5D062B2A-1D45-13D1-3025-11BE877A2A00}"/>
              </a:ext>
            </a:extLst>
          </p:cNvPr>
          <p:cNvSpPr>
            <a:spLocks noGrp="1"/>
          </p:cNvSpPr>
          <p:nvPr>
            <p:ph type="body" sz="quarter" idx="32"/>
          </p:nvPr>
        </p:nvSpPr>
        <p:spPr>
          <a:xfrm>
            <a:off x="9407872" y="2761671"/>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3">
            <a:extLst>
              <a:ext uri="{FF2B5EF4-FFF2-40B4-BE49-F238E27FC236}">
                <a16:creationId xmlns:a16="http://schemas.microsoft.com/office/drawing/2014/main" id="{E6519B46-3F40-9BAD-C58D-76137048462F}"/>
              </a:ext>
            </a:extLst>
          </p:cNvPr>
          <p:cNvSpPr>
            <a:spLocks noGrp="1"/>
          </p:cNvSpPr>
          <p:nvPr>
            <p:ph type="body" sz="quarter" idx="33"/>
          </p:nvPr>
        </p:nvSpPr>
        <p:spPr>
          <a:xfrm>
            <a:off x="9407872" y="3010149"/>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3">
            <a:extLst>
              <a:ext uri="{FF2B5EF4-FFF2-40B4-BE49-F238E27FC236}">
                <a16:creationId xmlns:a16="http://schemas.microsoft.com/office/drawing/2014/main" id="{D9B2E273-D39A-AC6E-23A5-85EB27181F8B}"/>
              </a:ext>
            </a:extLst>
          </p:cNvPr>
          <p:cNvSpPr>
            <a:spLocks noGrp="1"/>
          </p:cNvSpPr>
          <p:nvPr>
            <p:ph type="body" sz="quarter" idx="34"/>
          </p:nvPr>
        </p:nvSpPr>
        <p:spPr>
          <a:xfrm>
            <a:off x="8228150" y="3994123"/>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3">
            <a:extLst>
              <a:ext uri="{FF2B5EF4-FFF2-40B4-BE49-F238E27FC236}">
                <a16:creationId xmlns:a16="http://schemas.microsoft.com/office/drawing/2014/main" id="{A2FCD493-E199-49FA-A938-47B851ACDA9B}"/>
              </a:ext>
            </a:extLst>
          </p:cNvPr>
          <p:cNvSpPr>
            <a:spLocks noGrp="1"/>
          </p:cNvSpPr>
          <p:nvPr>
            <p:ph type="body" sz="quarter" idx="35"/>
          </p:nvPr>
        </p:nvSpPr>
        <p:spPr>
          <a:xfrm>
            <a:off x="9407872" y="3994123"/>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3">
            <a:extLst>
              <a:ext uri="{FF2B5EF4-FFF2-40B4-BE49-F238E27FC236}">
                <a16:creationId xmlns:a16="http://schemas.microsoft.com/office/drawing/2014/main" id="{28EB5765-A996-F773-1208-7F7B9370A065}"/>
              </a:ext>
            </a:extLst>
          </p:cNvPr>
          <p:cNvSpPr>
            <a:spLocks noGrp="1"/>
          </p:cNvSpPr>
          <p:nvPr>
            <p:ph type="body" sz="quarter" idx="36"/>
          </p:nvPr>
        </p:nvSpPr>
        <p:spPr>
          <a:xfrm>
            <a:off x="9407872" y="4242601"/>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3">
            <a:extLst>
              <a:ext uri="{FF2B5EF4-FFF2-40B4-BE49-F238E27FC236}">
                <a16:creationId xmlns:a16="http://schemas.microsoft.com/office/drawing/2014/main" id="{45035532-59C7-CA65-6ADF-8F4E9B3D7012}"/>
              </a:ext>
            </a:extLst>
          </p:cNvPr>
          <p:cNvSpPr>
            <a:spLocks noGrp="1"/>
          </p:cNvSpPr>
          <p:nvPr>
            <p:ph type="body" sz="quarter" idx="37"/>
          </p:nvPr>
        </p:nvSpPr>
        <p:spPr>
          <a:xfrm>
            <a:off x="8228150" y="5226576"/>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3">
            <a:extLst>
              <a:ext uri="{FF2B5EF4-FFF2-40B4-BE49-F238E27FC236}">
                <a16:creationId xmlns:a16="http://schemas.microsoft.com/office/drawing/2014/main" id="{5FC79EC8-5DCE-7822-FB62-162CC4B24240}"/>
              </a:ext>
            </a:extLst>
          </p:cNvPr>
          <p:cNvSpPr>
            <a:spLocks noGrp="1"/>
          </p:cNvSpPr>
          <p:nvPr>
            <p:ph type="body" sz="quarter" idx="38"/>
          </p:nvPr>
        </p:nvSpPr>
        <p:spPr>
          <a:xfrm>
            <a:off x="9407872" y="5226576"/>
            <a:ext cx="2171215"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Text Placeholder 3">
            <a:extLst>
              <a:ext uri="{FF2B5EF4-FFF2-40B4-BE49-F238E27FC236}">
                <a16:creationId xmlns:a16="http://schemas.microsoft.com/office/drawing/2014/main" id="{3B043DE7-F0B6-F9F2-2FDF-F438C3160772}"/>
              </a:ext>
            </a:extLst>
          </p:cNvPr>
          <p:cNvSpPr>
            <a:spLocks noGrp="1"/>
          </p:cNvSpPr>
          <p:nvPr>
            <p:ph type="body" sz="quarter" idx="39"/>
          </p:nvPr>
        </p:nvSpPr>
        <p:spPr>
          <a:xfrm>
            <a:off x="9407872" y="5475054"/>
            <a:ext cx="2171215"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ooter Placeholder 4">
            <a:extLst>
              <a:ext uri="{FF2B5EF4-FFF2-40B4-BE49-F238E27FC236}">
                <a16:creationId xmlns:a16="http://schemas.microsoft.com/office/drawing/2014/main" id="{6AFDC75A-5288-0F45-59D6-F414389ADE2A}"/>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E34E2509-D34B-BFDF-0668-2FEA1357AC2E}"/>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76158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4452730" cy="6858000"/>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18" name="Text Placeholder 3">
            <a:extLst>
              <a:ext uri="{FF2B5EF4-FFF2-40B4-BE49-F238E27FC236}">
                <a16:creationId xmlns:a16="http://schemas.microsoft.com/office/drawing/2014/main" id="{99D47360-E0E8-2130-0000-23BA1D54A4CC}"/>
              </a:ext>
            </a:extLst>
          </p:cNvPr>
          <p:cNvSpPr>
            <a:spLocks noGrp="1"/>
          </p:cNvSpPr>
          <p:nvPr>
            <p:ph type="body" sz="quarter" idx="15"/>
          </p:nvPr>
        </p:nvSpPr>
        <p:spPr>
          <a:xfrm>
            <a:off x="596902" y="2124837"/>
            <a:ext cx="3363430" cy="2775154"/>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3">
            <a:extLst>
              <a:ext uri="{FF2B5EF4-FFF2-40B4-BE49-F238E27FC236}">
                <a16:creationId xmlns:a16="http://schemas.microsoft.com/office/drawing/2014/main" id="{CF04D68B-86F2-F04E-71F8-10DECA67E20F}"/>
              </a:ext>
            </a:extLst>
          </p:cNvPr>
          <p:cNvSpPr>
            <a:spLocks noGrp="1"/>
          </p:cNvSpPr>
          <p:nvPr>
            <p:ph type="body" sz="quarter" idx="28"/>
          </p:nvPr>
        </p:nvSpPr>
        <p:spPr>
          <a:xfrm>
            <a:off x="5072822" y="1342511"/>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
            <a:extLst>
              <a:ext uri="{FF2B5EF4-FFF2-40B4-BE49-F238E27FC236}">
                <a16:creationId xmlns:a16="http://schemas.microsoft.com/office/drawing/2014/main" id="{8FC07772-C618-02E7-3091-137812C9AE79}"/>
              </a:ext>
            </a:extLst>
          </p:cNvPr>
          <p:cNvSpPr>
            <a:spLocks noGrp="1"/>
          </p:cNvSpPr>
          <p:nvPr>
            <p:ph type="body" sz="quarter" idx="30"/>
          </p:nvPr>
        </p:nvSpPr>
        <p:spPr>
          <a:xfrm>
            <a:off x="8084510" y="1426411"/>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B124E962-05DB-F986-0553-0CC4F392B671}"/>
              </a:ext>
            </a:extLst>
          </p:cNvPr>
          <p:cNvSpPr>
            <a:spLocks noGrp="1"/>
          </p:cNvSpPr>
          <p:nvPr>
            <p:ph type="body" sz="quarter" idx="31"/>
          </p:nvPr>
        </p:nvSpPr>
        <p:spPr>
          <a:xfrm>
            <a:off x="5072822" y="1809650"/>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85B0BD2E-012F-AA38-82BF-720A31D18E84}"/>
              </a:ext>
            </a:extLst>
          </p:cNvPr>
          <p:cNvSpPr>
            <a:spLocks noGrp="1"/>
          </p:cNvSpPr>
          <p:nvPr>
            <p:ph type="body" sz="quarter" idx="32"/>
          </p:nvPr>
        </p:nvSpPr>
        <p:spPr>
          <a:xfrm>
            <a:off x="8084510" y="1893550"/>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E84C75B-617C-278F-09D8-B43680BECFCB}"/>
              </a:ext>
            </a:extLst>
          </p:cNvPr>
          <p:cNvSpPr>
            <a:spLocks noGrp="1"/>
          </p:cNvSpPr>
          <p:nvPr>
            <p:ph type="body" sz="quarter" idx="33"/>
          </p:nvPr>
        </p:nvSpPr>
        <p:spPr>
          <a:xfrm>
            <a:off x="5072822" y="2276789"/>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a:extLst>
              <a:ext uri="{FF2B5EF4-FFF2-40B4-BE49-F238E27FC236}">
                <a16:creationId xmlns:a16="http://schemas.microsoft.com/office/drawing/2014/main" id="{2D344430-4874-3D83-9616-B10651F1A567}"/>
              </a:ext>
            </a:extLst>
          </p:cNvPr>
          <p:cNvSpPr>
            <a:spLocks noGrp="1"/>
          </p:cNvSpPr>
          <p:nvPr>
            <p:ph type="body" sz="quarter" idx="34"/>
          </p:nvPr>
        </p:nvSpPr>
        <p:spPr>
          <a:xfrm>
            <a:off x="8084510" y="2360689"/>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08197B5E-C323-E4C2-813E-C066776E7C7C}"/>
              </a:ext>
            </a:extLst>
          </p:cNvPr>
          <p:cNvSpPr>
            <a:spLocks noGrp="1"/>
          </p:cNvSpPr>
          <p:nvPr>
            <p:ph type="body" sz="quarter" idx="35"/>
          </p:nvPr>
        </p:nvSpPr>
        <p:spPr>
          <a:xfrm>
            <a:off x="5072822" y="2743928"/>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21E26755-0B83-B053-7AE2-DC5AE80C7DB8}"/>
              </a:ext>
            </a:extLst>
          </p:cNvPr>
          <p:cNvSpPr>
            <a:spLocks noGrp="1"/>
          </p:cNvSpPr>
          <p:nvPr>
            <p:ph type="body" sz="quarter" idx="36"/>
          </p:nvPr>
        </p:nvSpPr>
        <p:spPr>
          <a:xfrm>
            <a:off x="8084510" y="2827828"/>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
            <a:extLst>
              <a:ext uri="{FF2B5EF4-FFF2-40B4-BE49-F238E27FC236}">
                <a16:creationId xmlns:a16="http://schemas.microsoft.com/office/drawing/2014/main" id="{DC401111-4C0F-04CF-42E6-955F5F968E77}"/>
              </a:ext>
            </a:extLst>
          </p:cNvPr>
          <p:cNvSpPr>
            <a:spLocks noGrp="1"/>
          </p:cNvSpPr>
          <p:nvPr>
            <p:ph type="body" sz="quarter" idx="37"/>
          </p:nvPr>
        </p:nvSpPr>
        <p:spPr>
          <a:xfrm>
            <a:off x="5072822" y="3211067"/>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a:extLst>
              <a:ext uri="{FF2B5EF4-FFF2-40B4-BE49-F238E27FC236}">
                <a16:creationId xmlns:a16="http://schemas.microsoft.com/office/drawing/2014/main" id="{9C2238B3-318A-3652-D0EC-FAEFA0B22B25}"/>
              </a:ext>
            </a:extLst>
          </p:cNvPr>
          <p:cNvSpPr>
            <a:spLocks noGrp="1"/>
          </p:cNvSpPr>
          <p:nvPr>
            <p:ph type="body" sz="quarter" idx="38"/>
          </p:nvPr>
        </p:nvSpPr>
        <p:spPr>
          <a:xfrm>
            <a:off x="8084510" y="3294967"/>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3">
            <a:extLst>
              <a:ext uri="{FF2B5EF4-FFF2-40B4-BE49-F238E27FC236}">
                <a16:creationId xmlns:a16="http://schemas.microsoft.com/office/drawing/2014/main" id="{EE7AF662-7796-5F3A-43D9-4F8FAB733F88}"/>
              </a:ext>
            </a:extLst>
          </p:cNvPr>
          <p:cNvSpPr>
            <a:spLocks noGrp="1"/>
          </p:cNvSpPr>
          <p:nvPr>
            <p:ph type="body" sz="quarter" idx="39"/>
          </p:nvPr>
        </p:nvSpPr>
        <p:spPr>
          <a:xfrm>
            <a:off x="5072822" y="3678206"/>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a:extLst>
              <a:ext uri="{FF2B5EF4-FFF2-40B4-BE49-F238E27FC236}">
                <a16:creationId xmlns:a16="http://schemas.microsoft.com/office/drawing/2014/main" id="{289CA12A-BF7A-7185-3D89-93087654B24C}"/>
              </a:ext>
            </a:extLst>
          </p:cNvPr>
          <p:cNvSpPr>
            <a:spLocks noGrp="1"/>
          </p:cNvSpPr>
          <p:nvPr>
            <p:ph type="body" sz="quarter" idx="40"/>
          </p:nvPr>
        </p:nvSpPr>
        <p:spPr>
          <a:xfrm>
            <a:off x="8084510" y="3762106"/>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3">
            <a:extLst>
              <a:ext uri="{FF2B5EF4-FFF2-40B4-BE49-F238E27FC236}">
                <a16:creationId xmlns:a16="http://schemas.microsoft.com/office/drawing/2014/main" id="{0633A2F5-4612-0F0B-3EFA-0EBB6569190C}"/>
              </a:ext>
            </a:extLst>
          </p:cNvPr>
          <p:cNvSpPr>
            <a:spLocks noGrp="1"/>
          </p:cNvSpPr>
          <p:nvPr>
            <p:ph type="body" sz="quarter" idx="41"/>
          </p:nvPr>
        </p:nvSpPr>
        <p:spPr>
          <a:xfrm>
            <a:off x="5072822" y="4145345"/>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3">
            <a:extLst>
              <a:ext uri="{FF2B5EF4-FFF2-40B4-BE49-F238E27FC236}">
                <a16:creationId xmlns:a16="http://schemas.microsoft.com/office/drawing/2014/main" id="{FB643C46-2FF0-4ABD-66CE-FE557E54512D}"/>
              </a:ext>
            </a:extLst>
          </p:cNvPr>
          <p:cNvSpPr>
            <a:spLocks noGrp="1"/>
          </p:cNvSpPr>
          <p:nvPr>
            <p:ph type="body" sz="quarter" idx="42"/>
          </p:nvPr>
        </p:nvSpPr>
        <p:spPr>
          <a:xfrm>
            <a:off x="8084510" y="4229245"/>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3">
            <a:extLst>
              <a:ext uri="{FF2B5EF4-FFF2-40B4-BE49-F238E27FC236}">
                <a16:creationId xmlns:a16="http://schemas.microsoft.com/office/drawing/2014/main" id="{8393F2C9-0A5C-51AF-6459-2CED299DF02B}"/>
              </a:ext>
            </a:extLst>
          </p:cNvPr>
          <p:cNvSpPr>
            <a:spLocks noGrp="1"/>
          </p:cNvSpPr>
          <p:nvPr>
            <p:ph type="body" sz="quarter" idx="43"/>
          </p:nvPr>
        </p:nvSpPr>
        <p:spPr>
          <a:xfrm>
            <a:off x="5072822" y="4612484"/>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3">
            <a:extLst>
              <a:ext uri="{FF2B5EF4-FFF2-40B4-BE49-F238E27FC236}">
                <a16:creationId xmlns:a16="http://schemas.microsoft.com/office/drawing/2014/main" id="{950E1BAC-C249-9720-4F8F-0EE3732598BE}"/>
              </a:ext>
            </a:extLst>
          </p:cNvPr>
          <p:cNvSpPr>
            <a:spLocks noGrp="1"/>
          </p:cNvSpPr>
          <p:nvPr>
            <p:ph type="body" sz="quarter" idx="44"/>
          </p:nvPr>
        </p:nvSpPr>
        <p:spPr>
          <a:xfrm>
            <a:off x="8084510" y="4696384"/>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3">
            <a:extLst>
              <a:ext uri="{FF2B5EF4-FFF2-40B4-BE49-F238E27FC236}">
                <a16:creationId xmlns:a16="http://schemas.microsoft.com/office/drawing/2014/main" id="{56B85A56-60AD-F1E4-7572-9C240CF417AC}"/>
              </a:ext>
            </a:extLst>
          </p:cNvPr>
          <p:cNvSpPr>
            <a:spLocks noGrp="1"/>
          </p:cNvSpPr>
          <p:nvPr>
            <p:ph type="body" sz="quarter" idx="45"/>
          </p:nvPr>
        </p:nvSpPr>
        <p:spPr>
          <a:xfrm>
            <a:off x="5072822" y="5079624"/>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3">
            <a:extLst>
              <a:ext uri="{FF2B5EF4-FFF2-40B4-BE49-F238E27FC236}">
                <a16:creationId xmlns:a16="http://schemas.microsoft.com/office/drawing/2014/main" id="{55E8EDF0-7956-BB17-BFA4-C193D987D210}"/>
              </a:ext>
            </a:extLst>
          </p:cNvPr>
          <p:cNvSpPr>
            <a:spLocks noGrp="1"/>
          </p:cNvSpPr>
          <p:nvPr>
            <p:ph type="body" sz="quarter" idx="46"/>
          </p:nvPr>
        </p:nvSpPr>
        <p:spPr>
          <a:xfrm>
            <a:off x="8084510" y="5163524"/>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3">
            <a:extLst>
              <a:ext uri="{FF2B5EF4-FFF2-40B4-BE49-F238E27FC236}">
                <a16:creationId xmlns:a16="http://schemas.microsoft.com/office/drawing/2014/main" id="{EFE6BF3C-D632-87CB-CE75-5370337763A3}"/>
              </a:ext>
            </a:extLst>
          </p:cNvPr>
          <p:cNvSpPr>
            <a:spLocks noGrp="1"/>
          </p:cNvSpPr>
          <p:nvPr>
            <p:ph type="body" sz="quarter" idx="47"/>
          </p:nvPr>
        </p:nvSpPr>
        <p:spPr>
          <a:xfrm>
            <a:off x="5072822" y="5546763"/>
            <a:ext cx="2910238" cy="365125"/>
          </a:xfrm>
        </p:spPr>
        <p:txBody>
          <a:bodyPr>
            <a:noAutofit/>
          </a:bodyPr>
          <a:lstStyle>
            <a:lvl1pPr marL="0" indent="0">
              <a:buFont typeface="Arial" panose="020B0604020202020204" pitchFamily="34" charset="0"/>
              <a:buNone/>
              <a:defRPr sz="2000" b="0" i="0">
                <a:latin typeface="Poppins" pitchFamily="2" charset="77"/>
                <a:cs typeface="Poppins" pitchFamily="2" charset="77"/>
              </a:defRPr>
            </a:lvl1pPr>
            <a:lvl2pPr marL="457200" indent="0">
              <a:buFont typeface="Arial" panose="020B0604020202020204" pitchFamily="34" charset="0"/>
              <a:buNone/>
              <a:defRPr sz="2000" b="0" i="0">
                <a:latin typeface="Poppins" pitchFamily="2" charset="77"/>
                <a:cs typeface="Poppins" pitchFamily="2" charset="77"/>
              </a:defRPr>
            </a:lvl2pPr>
            <a:lvl3pPr marL="914400" indent="0">
              <a:buFont typeface="Arial" panose="020B0604020202020204" pitchFamily="34" charset="0"/>
              <a:buNone/>
              <a:defRPr sz="2000" b="0" i="0">
                <a:latin typeface="Poppins" pitchFamily="2" charset="77"/>
                <a:cs typeface="Poppins" pitchFamily="2" charset="77"/>
              </a:defRPr>
            </a:lvl3pPr>
            <a:lvl4pPr marL="1371600" indent="0">
              <a:buFont typeface="Arial" panose="020B0604020202020204" pitchFamily="34" charset="0"/>
              <a:buNone/>
              <a:defRPr sz="2000" b="0" i="0">
                <a:latin typeface="Poppins" pitchFamily="2" charset="77"/>
                <a:cs typeface="Poppins" pitchFamily="2" charset="77"/>
              </a:defRPr>
            </a:lvl4pPr>
            <a:lvl5pPr marL="1828800" indent="0">
              <a:buFont typeface="Arial" panose="020B0604020202020204" pitchFamily="34" charset="0"/>
              <a:buNone/>
              <a:defRPr sz="20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Text Placeholder 3">
            <a:extLst>
              <a:ext uri="{FF2B5EF4-FFF2-40B4-BE49-F238E27FC236}">
                <a16:creationId xmlns:a16="http://schemas.microsoft.com/office/drawing/2014/main" id="{3E399B04-6E53-3906-86D6-6779EFA5613B}"/>
              </a:ext>
            </a:extLst>
          </p:cNvPr>
          <p:cNvSpPr>
            <a:spLocks noGrp="1"/>
          </p:cNvSpPr>
          <p:nvPr>
            <p:ph type="body" sz="quarter" idx="48"/>
          </p:nvPr>
        </p:nvSpPr>
        <p:spPr>
          <a:xfrm>
            <a:off x="8084510" y="5630663"/>
            <a:ext cx="3131307" cy="281225"/>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Footer Placeholder 4">
            <a:extLst>
              <a:ext uri="{FF2B5EF4-FFF2-40B4-BE49-F238E27FC236}">
                <a16:creationId xmlns:a16="http://schemas.microsoft.com/office/drawing/2014/main" id="{D7CFCD3C-39F3-7A8F-2FF8-4DAFE63FD55A}"/>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5FB29183-62D1-B2BF-5B0A-2C82D109167F}"/>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61014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 Acknowledgm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0">
            <a:extLst>
              <a:ext uri="{FF2B5EF4-FFF2-40B4-BE49-F238E27FC236}">
                <a16:creationId xmlns:a16="http://schemas.microsoft.com/office/drawing/2014/main" id="{3C3E9B7E-3E55-8FF4-1CB0-023F81969A87}"/>
              </a:ext>
            </a:extLst>
          </p:cNvPr>
          <p:cNvSpPr>
            <a:spLocks noGrp="1"/>
          </p:cNvSpPr>
          <p:nvPr>
            <p:ph type="pic" sz="quarter" idx="14"/>
          </p:nvPr>
        </p:nvSpPr>
        <p:spPr>
          <a:xfrm>
            <a:off x="770975" y="1159014"/>
            <a:ext cx="3349487" cy="4864100"/>
          </a:xfrm>
          <a:prstGeom prst="roundRect">
            <a:avLst>
              <a:gd name="adj" fmla="val 50000"/>
            </a:avLst>
          </a:prstGeom>
        </p:spPr>
        <p:txBody>
          <a:bodyPr>
            <a:normAutofit/>
          </a:bodyPr>
          <a:lstStyle>
            <a:lvl1pPr marL="0" indent="0" algn="ctr">
              <a:buNone/>
              <a:defRPr sz="1500"/>
            </a:lvl1pPr>
          </a:lstStyle>
          <a:p>
            <a:endParaRPr lang="en-US"/>
          </a:p>
        </p:txBody>
      </p:sp>
      <p:sp>
        <p:nvSpPr>
          <p:cNvPr id="19" name="Text Placeholder 3">
            <a:extLst>
              <a:ext uri="{FF2B5EF4-FFF2-40B4-BE49-F238E27FC236}">
                <a16:creationId xmlns:a16="http://schemas.microsoft.com/office/drawing/2014/main" id="{1CFAA938-B297-223D-CEC8-20A7F6FDA1DE}"/>
              </a:ext>
            </a:extLst>
          </p:cNvPr>
          <p:cNvSpPr>
            <a:spLocks noGrp="1"/>
          </p:cNvSpPr>
          <p:nvPr>
            <p:ph type="body" sz="quarter" idx="15"/>
          </p:nvPr>
        </p:nvSpPr>
        <p:spPr>
          <a:xfrm>
            <a:off x="4414285" y="1240255"/>
            <a:ext cx="6699870" cy="1721606"/>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30">
            <a:extLst>
              <a:ext uri="{FF2B5EF4-FFF2-40B4-BE49-F238E27FC236}">
                <a16:creationId xmlns:a16="http://schemas.microsoft.com/office/drawing/2014/main" id="{236FCD1D-29AA-09D4-9F26-AF9118681D38}"/>
              </a:ext>
            </a:extLst>
          </p:cNvPr>
          <p:cNvSpPr>
            <a:spLocks noGrp="1"/>
          </p:cNvSpPr>
          <p:nvPr>
            <p:ph type="body" sz="quarter" idx="16"/>
          </p:nvPr>
        </p:nvSpPr>
        <p:spPr>
          <a:xfrm>
            <a:off x="4430953" y="3437421"/>
            <a:ext cx="6699871" cy="2286000"/>
          </a:xfrm>
        </p:spPr>
        <p:txBody>
          <a:bodyPr numCol="2">
            <a:normAutofit/>
          </a:bodyPr>
          <a:lstStyle>
            <a:lvl1pPr marL="0" indent="0">
              <a:buNone/>
              <a:defRPr sz="1300">
                <a:latin typeface="Red Hat Display" panose="02010303040201060303" pitchFamily="2" charset="0"/>
                <a:ea typeface="Red Hat Display" panose="02010303040201060303" pitchFamily="2" charset="0"/>
                <a:cs typeface="Red Hat Display" panose="02010303040201060303" pitchFamily="2" charset="0"/>
              </a:defRPr>
            </a:lvl1pPr>
            <a:lvl2pPr marL="457200" indent="0">
              <a:buNone/>
              <a:defRPr sz="1300">
                <a:latin typeface="Red Hat Display" panose="02010303040201060303" pitchFamily="2" charset="0"/>
                <a:ea typeface="Red Hat Display" panose="02010303040201060303" pitchFamily="2" charset="0"/>
                <a:cs typeface="Red Hat Display" panose="02010303040201060303" pitchFamily="2" charset="0"/>
              </a:defRPr>
            </a:lvl2pPr>
            <a:lvl3pPr marL="914400" indent="0">
              <a:buNone/>
              <a:defRPr sz="1300">
                <a:latin typeface="Red Hat Display" panose="02010303040201060303" pitchFamily="2" charset="0"/>
                <a:ea typeface="Red Hat Display" panose="02010303040201060303" pitchFamily="2" charset="0"/>
                <a:cs typeface="Red Hat Display" panose="02010303040201060303" pitchFamily="2" charset="0"/>
              </a:defRPr>
            </a:lvl3pPr>
            <a:lvl4pPr marL="1371600" indent="0">
              <a:buNone/>
              <a:defRPr sz="1300">
                <a:latin typeface="Red Hat Display" panose="02010303040201060303" pitchFamily="2" charset="0"/>
                <a:ea typeface="Red Hat Display" panose="02010303040201060303" pitchFamily="2" charset="0"/>
                <a:cs typeface="Red Hat Display" panose="02010303040201060303" pitchFamily="2" charset="0"/>
              </a:defRPr>
            </a:lvl4pPr>
            <a:lvl5pPr marL="1828800" indent="0">
              <a:buNone/>
              <a:defRPr sz="1300">
                <a:latin typeface="Red Hat Display" panose="02010303040201060303" pitchFamily="2" charset="0"/>
                <a:ea typeface="Red Hat Display" panose="02010303040201060303" pitchFamily="2" charset="0"/>
                <a:cs typeface="Red Hat Display" panose="020103030402010603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82122215-C53C-F93B-7947-3841FEA3AEB3}"/>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417370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s in the Room 1">
    <p:spTree>
      <p:nvGrpSpPr>
        <p:cNvPr id="1" name=""/>
        <p:cNvGrpSpPr/>
        <p:nvPr/>
      </p:nvGrpSpPr>
      <p:grpSpPr>
        <a:xfrm>
          <a:off x="0" y="0"/>
          <a:ext cx="0" cy="0"/>
          <a:chOff x="0" y="0"/>
          <a:chExt cx="0" cy="0"/>
        </a:xfrm>
      </p:grpSpPr>
      <p:sp>
        <p:nvSpPr>
          <p:cNvPr id="53" name="Footer Placeholder 2">
            <a:extLst>
              <a:ext uri="{FF2B5EF4-FFF2-40B4-BE49-F238E27FC236}">
                <a16:creationId xmlns:a16="http://schemas.microsoft.com/office/drawing/2014/main" id="{2F21725A-49C6-01CE-7B5B-6D31D0DDB34F}"/>
              </a:ext>
            </a:extLst>
          </p:cNvPr>
          <p:cNvSpPr txBox="1">
            <a:spLocks/>
          </p:cNvSpPr>
          <p:nvPr userDrawn="1"/>
        </p:nvSpPr>
        <p:spPr>
          <a:xfrm rot="16200000">
            <a:off x="10181362" y="4315825"/>
            <a:ext cx="3232081"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©2025 RETHINK BREAST CANCER          PROPRIETARY &amp; CONFIDENTIAL </a:t>
            </a:r>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A5CBEDA0-4150-2FCB-FA14-F13165D3FAFC}"/>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16" name="Picture Placeholder 15">
            <a:extLst>
              <a:ext uri="{FF2B5EF4-FFF2-40B4-BE49-F238E27FC236}">
                <a16:creationId xmlns:a16="http://schemas.microsoft.com/office/drawing/2014/main" id="{561FABEC-1640-00A5-3B9A-3C061E6F8E99}"/>
              </a:ext>
            </a:extLst>
          </p:cNvPr>
          <p:cNvSpPr>
            <a:spLocks noGrp="1"/>
          </p:cNvSpPr>
          <p:nvPr>
            <p:ph type="pic" sz="quarter" idx="14"/>
          </p:nvPr>
        </p:nvSpPr>
        <p:spPr>
          <a:xfrm>
            <a:off x="4443413" y="2078038"/>
            <a:ext cx="3024187" cy="3487737"/>
          </a:xfrm>
        </p:spPr>
        <p:txBody>
          <a:bodyPr>
            <a:normAutofit/>
          </a:bodyPr>
          <a:lstStyle>
            <a:lvl1pPr marL="0" indent="0">
              <a:buNone/>
              <a:defRPr sz="1500"/>
            </a:lvl1pPr>
          </a:lstStyle>
          <a:p>
            <a:endParaRPr lang="en-US"/>
          </a:p>
        </p:txBody>
      </p:sp>
      <p:sp>
        <p:nvSpPr>
          <p:cNvPr id="18" name="Picture Placeholder 15">
            <a:extLst>
              <a:ext uri="{FF2B5EF4-FFF2-40B4-BE49-F238E27FC236}">
                <a16:creationId xmlns:a16="http://schemas.microsoft.com/office/drawing/2014/main" id="{F3AB6828-A6ED-465C-EB63-30606291BE4D}"/>
              </a:ext>
            </a:extLst>
          </p:cNvPr>
          <p:cNvSpPr>
            <a:spLocks noGrp="1"/>
          </p:cNvSpPr>
          <p:nvPr>
            <p:ph type="pic" sz="quarter" idx="15"/>
          </p:nvPr>
        </p:nvSpPr>
        <p:spPr>
          <a:xfrm>
            <a:off x="7476565" y="2078038"/>
            <a:ext cx="3024187" cy="3487737"/>
          </a:xfrm>
        </p:spPr>
        <p:txBody>
          <a:bodyPr>
            <a:normAutofit/>
          </a:bodyPr>
          <a:lstStyle>
            <a:lvl1pPr marL="0" indent="0">
              <a:buNone/>
              <a:defRPr sz="1500"/>
            </a:lvl1pPr>
          </a:lstStyle>
          <a:p>
            <a:endParaRPr lang="en-US"/>
          </a:p>
        </p:txBody>
      </p:sp>
      <p:sp>
        <p:nvSpPr>
          <p:cNvPr id="21" name="Text Placeholder 20">
            <a:extLst>
              <a:ext uri="{FF2B5EF4-FFF2-40B4-BE49-F238E27FC236}">
                <a16:creationId xmlns:a16="http://schemas.microsoft.com/office/drawing/2014/main" id="{9B2F6CD3-206E-6442-97EF-BC718BF7B333}"/>
              </a:ext>
            </a:extLst>
          </p:cNvPr>
          <p:cNvSpPr>
            <a:spLocks noGrp="1"/>
          </p:cNvSpPr>
          <p:nvPr>
            <p:ph type="body" sz="quarter" idx="16"/>
          </p:nvPr>
        </p:nvSpPr>
        <p:spPr>
          <a:xfrm>
            <a:off x="4443413" y="1192213"/>
            <a:ext cx="3021012"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0">
            <a:extLst>
              <a:ext uri="{FF2B5EF4-FFF2-40B4-BE49-F238E27FC236}">
                <a16:creationId xmlns:a16="http://schemas.microsoft.com/office/drawing/2014/main" id="{50350223-5DA7-72A7-EA9C-987A092060B2}"/>
              </a:ext>
            </a:extLst>
          </p:cNvPr>
          <p:cNvSpPr>
            <a:spLocks noGrp="1"/>
          </p:cNvSpPr>
          <p:nvPr>
            <p:ph type="body" sz="quarter" idx="17"/>
          </p:nvPr>
        </p:nvSpPr>
        <p:spPr>
          <a:xfrm>
            <a:off x="4443413" y="1639474"/>
            <a:ext cx="3021012"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0">
            <a:extLst>
              <a:ext uri="{FF2B5EF4-FFF2-40B4-BE49-F238E27FC236}">
                <a16:creationId xmlns:a16="http://schemas.microsoft.com/office/drawing/2014/main" id="{D0BE88E6-7970-C3FF-8F50-3122A0742CC2}"/>
              </a:ext>
            </a:extLst>
          </p:cNvPr>
          <p:cNvSpPr>
            <a:spLocks noGrp="1"/>
          </p:cNvSpPr>
          <p:nvPr>
            <p:ph type="body" sz="quarter" idx="18"/>
          </p:nvPr>
        </p:nvSpPr>
        <p:spPr>
          <a:xfrm>
            <a:off x="7479740" y="1192213"/>
            <a:ext cx="3021012"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0">
            <a:extLst>
              <a:ext uri="{FF2B5EF4-FFF2-40B4-BE49-F238E27FC236}">
                <a16:creationId xmlns:a16="http://schemas.microsoft.com/office/drawing/2014/main" id="{9146DC07-A90E-342B-BBC8-A87030F2F053}"/>
              </a:ext>
            </a:extLst>
          </p:cNvPr>
          <p:cNvSpPr>
            <a:spLocks noGrp="1"/>
          </p:cNvSpPr>
          <p:nvPr>
            <p:ph type="body" sz="quarter" idx="19"/>
          </p:nvPr>
        </p:nvSpPr>
        <p:spPr>
          <a:xfrm>
            <a:off x="7479740" y="1639474"/>
            <a:ext cx="3021012"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2FD65D1C-BDF0-83E2-3C66-293C7225E2A4}"/>
              </a:ext>
            </a:extLst>
          </p:cNvPr>
          <p:cNvSpPr>
            <a:spLocks noGrp="1"/>
          </p:cNvSpPr>
          <p:nvPr>
            <p:ph type="body" sz="quarter" idx="20"/>
          </p:nvPr>
        </p:nvSpPr>
        <p:spPr>
          <a:xfrm>
            <a:off x="657225" y="2336455"/>
            <a:ext cx="2920862" cy="1519928"/>
          </a:xfrm>
        </p:spPr>
        <p:txBody>
          <a:bodyPr>
            <a:normAutofit/>
          </a:bodyPr>
          <a:lstStyle>
            <a:lvl1pPr marL="0" indent="0">
              <a:buNone/>
              <a:defRPr sz="13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9">
            <a:extLst>
              <a:ext uri="{FF2B5EF4-FFF2-40B4-BE49-F238E27FC236}">
                <a16:creationId xmlns:a16="http://schemas.microsoft.com/office/drawing/2014/main" id="{0293FBF6-9B5C-9F5F-86EF-531FD35F26C9}"/>
              </a:ext>
            </a:extLst>
          </p:cNvPr>
          <p:cNvSpPr>
            <a:spLocks noGrp="1"/>
          </p:cNvSpPr>
          <p:nvPr>
            <p:ph type="body" sz="quarter" idx="21"/>
          </p:nvPr>
        </p:nvSpPr>
        <p:spPr>
          <a:xfrm>
            <a:off x="466725" y="4223854"/>
            <a:ext cx="6786149" cy="2519363"/>
          </a:xfrm>
        </p:spPr>
        <p:txBody>
          <a:bodyPr>
            <a:noAutofit/>
          </a:bodyPr>
          <a:lstStyle>
            <a:lvl1pPr marL="0" indent="0">
              <a:buNone/>
              <a:defRPr sz="22000">
                <a:solidFill>
                  <a:srgbClr val="FF49AF"/>
                </a:solidFill>
                <a:latin typeface="Nevoa Light Condensed" pitchFamily="2" charset="77"/>
              </a:defRPr>
            </a:lvl1pPr>
            <a:lvl2pPr marL="457200" indent="0">
              <a:buNone/>
              <a:defRPr sz="22000">
                <a:solidFill>
                  <a:srgbClr val="FF49AF"/>
                </a:solidFill>
                <a:latin typeface="Nevoa Light Condensed" pitchFamily="2" charset="77"/>
              </a:defRPr>
            </a:lvl2pPr>
            <a:lvl3pPr marL="914400" indent="0">
              <a:buNone/>
              <a:defRPr sz="22000">
                <a:solidFill>
                  <a:srgbClr val="FF49AF"/>
                </a:solidFill>
                <a:latin typeface="Nevoa Light Condensed" pitchFamily="2" charset="77"/>
              </a:defRPr>
            </a:lvl3pPr>
            <a:lvl4pPr marL="1371600" indent="0">
              <a:buNone/>
              <a:defRPr sz="22000">
                <a:solidFill>
                  <a:srgbClr val="FF49AF"/>
                </a:solidFill>
                <a:latin typeface="Nevoa Light Condensed" pitchFamily="2" charset="77"/>
              </a:defRPr>
            </a:lvl4pPr>
            <a:lvl5pPr marL="1828800" indent="0">
              <a:buNone/>
              <a:defRPr sz="22000">
                <a:solidFill>
                  <a:srgbClr val="FF49AF"/>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DDB8017F-3253-2CAD-E4BD-C039051C1D40}"/>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528330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os in the Room 2">
    <p:spTree>
      <p:nvGrpSpPr>
        <p:cNvPr id="1" name=""/>
        <p:cNvGrpSpPr/>
        <p:nvPr/>
      </p:nvGrpSpPr>
      <p:grpSpPr>
        <a:xfrm>
          <a:off x="0" y="0"/>
          <a:ext cx="0" cy="0"/>
          <a:chOff x="0" y="0"/>
          <a:chExt cx="0" cy="0"/>
        </a:xfrm>
      </p:grpSpPr>
      <p:sp>
        <p:nvSpPr>
          <p:cNvPr id="53" name="Footer Placeholder 2">
            <a:extLst>
              <a:ext uri="{FF2B5EF4-FFF2-40B4-BE49-F238E27FC236}">
                <a16:creationId xmlns:a16="http://schemas.microsoft.com/office/drawing/2014/main" id="{2F21725A-49C6-01CE-7B5B-6D31D0DDB34F}"/>
              </a:ext>
            </a:extLst>
          </p:cNvPr>
          <p:cNvSpPr txBox="1">
            <a:spLocks/>
          </p:cNvSpPr>
          <p:nvPr userDrawn="1"/>
        </p:nvSpPr>
        <p:spPr>
          <a:xfrm rot="16200000">
            <a:off x="10181362" y="4315825"/>
            <a:ext cx="3232081"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©2025 RETHINK BREAST CANCER          PROPRIETARY &amp; CONFIDENTIAL </a:t>
            </a:r>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A5CBEDA0-4150-2FCB-FA14-F13165D3FAFC}"/>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16" name="Picture Placeholder 15">
            <a:extLst>
              <a:ext uri="{FF2B5EF4-FFF2-40B4-BE49-F238E27FC236}">
                <a16:creationId xmlns:a16="http://schemas.microsoft.com/office/drawing/2014/main" id="{561FABEC-1640-00A5-3B9A-3C061E6F8E99}"/>
              </a:ext>
            </a:extLst>
          </p:cNvPr>
          <p:cNvSpPr>
            <a:spLocks noGrp="1"/>
          </p:cNvSpPr>
          <p:nvPr>
            <p:ph type="pic" sz="quarter" idx="14"/>
          </p:nvPr>
        </p:nvSpPr>
        <p:spPr>
          <a:xfrm>
            <a:off x="4085674" y="2078038"/>
            <a:ext cx="2253491" cy="3487737"/>
          </a:xfrm>
        </p:spPr>
        <p:txBody>
          <a:bodyPr>
            <a:normAutofit/>
          </a:bodyPr>
          <a:lstStyle>
            <a:lvl1pPr marL="0" indent="0">
              <a:buNone/>
              <a:defRPr sz="1500"/>
            </a:lvl1pPr>
          </a:lstStyle>
          <a:p>
            <a:endParaRPr lang="en-US"/>
          </a:p>
        </p:txBody>
      </p:sp>
      <p:sp>
        <p:nvSpPr>
          <p:cNvPr id="21" name="Text Placeholder 20">
            <a:extLst>
              <a:ext uri="{FF2B5EF4-FFF2-40B4-BE49-F238E27FC236}">
                <a16:creationId xmlns:a16="http://schemas.microsoft.com/office/drawing/2014/main" id="{9B2F6CD3-206E-6442-97EF-BC718BF7B333}"/>
              </a:ext>
            </a:extLst>
          </p:cNvPr>
          <p:cNvSpPr>
            <a:spLocks noGrp="1"/>
          </p:cNvSpPr>
          <p:nvPr>
            <p:ph type="body" sz="quarter" idx="16"/>
          </p:nvPr>
        </p:nvSpPr>
        <p:spPr>
          <a:xfrm>
            <a:off x="4085674" y="1192213"/>
            <a:ext cx="2253491"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0">
            <a:extLst>
              <a:ext uri="{FF2B5EF4-FFF2-40B4-BE49-F238E27FC236}">
                <a16:creationId xmlns:a16="http://schemas.microsoft.com/office/drawing/2014/main" id="{50350223-5DA7-72A7-EA9C-987A092060B2}"/>
              </a:ext>
            </a:extLst>
          </p:cNvPr>
          <p:cNvSpPr>
            <a:spLocks noGrp="1"/>
          </p:cNvSpPr>
          <p:nvPr>
            <p:ph type="body" sz="quarter" idx="17"/>
          </p:nvPr>
        </p:nvSpPr>
        <p:spPr>
          <a:xfrm>
            <a:off x="4085674" y="1639474"/>
            <a:ext cx="2253491"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2FD65D1C-BDF0-83E2-3C66-293C7225E2A4}"/>
              </a:ext>
            </a:extLst>
          </p:cNvPr>
          <p:cNvSpPr>
            <a:spLocks noGrp="1"/>
          </p:cNvSpPr>
          <p:nvPr>
            <p:ph type="body" sz="quarter" idx="20"/>
          </p:nvPr>
        </p:nvSpPr>
        <p:spPr>
          <a:xfrm>
            <a:off x="657225" y="2336455"/>
            <a:ext cx="2920862" cy="1519928"/>
          </a:xfrm>
        </p:spPr>
        <p:txBody>
          <a:bodyPr>
            <a:normAutofit/>
          </a:bodyPr>
          <a:lstStyle>
            <a:lvl1pPr marL="0" indent="0">
              <a:buNone/>
              <a:defRPr sz="13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9">
            <a:extLst>
              <a:ext uri="{FF2B5EF4-FFF2-40B4-BE49-F238E27FC236}">
                <a16:creationId xmlns:a16="http://schemas.microsoft.com/office/drawing/2014/main" id="{0293FBF6-9B5C-9F5F-86EF-531FD35F26C9}"/>
              </a:ext>
            </a:extLst>
          </p:cNvPr>
          <p:cNvSpPr>
            <a:spLocks noGrp="1"/>
          </p:cNvSpPr>
          <p:nvPr>
            <p:ph type="body" sz="quarter" idx="21"/>
          </p:nvPr>
        </p:nvSpPr>
        <p:spPr>
          <a:xfrm>
            <a:off x="466725" y="4223854"/>
            <a:ext cx="6786149" cy="2519363"/>
          </a:xfrm>
        </p:spPr>
        <p:txBody>
          <a:bodyPr>
            <a:noAutofit/>
          </a:bodyPr>
          <a:lstStyle>
            <a:lvl1pPr marL="0" indent="0">
              <a:buNone/>
              <a:defRPr sz="22000">
                <a:solidFill>
                  <a:srgbClr val="FF49AF"/>
                </a:solidFill>
                <a:latin typeface="Nevoa Light Condensed" pitchFamily="2" charset="77"/>
              </a:defRPr>
            </a:lvl1pPr>
            <a:lvl2pPr marL="457200" indent="0">
              <a:buNone/>
              <a:defRPr sz="22000">
                <a:solidFill>
                  <a:srgbClr val="FF49AF"/>
                </a:solidFill>
                <a:latin typeface="Nevoa Light Condensed" pitchFamily="2" charset="77"/>
              </a:defRPr>
            </a:lvl2pPr>
            <a:lvl3pPr marL="914400" indent="0">
              <a:buNone/>
              <a:defRPr sz="22000">
                <a:solidFill>
                  <a:srgbClr val="FF49AF"/>
                </a:solidFill>
                <a:latin typeface="Nevoa Light Condensed" pitchFamily="2" charset="77"/>
              </a:defRPr>
            </a:lvl3pPr>
            <a:lvl4pPr marL="1371600" indent="0">
              <a:buNone/>
              <a:defRPr sz="22000">
                <a:solidFill>
                  <a:srgbClr val="FF49AF"/>
                </a:solidFill>
                <a:latin typeface="Nevoa Light Condensed" pitchFamily="2" charset="77"/>
              </a:defRPr>
            </a:lvl4pPr>
            <a:lvl5pPr marL="1828800" indent="0">
              <a:buNone/>
              <a:defRPr sz="22000">
                <a:solidFill>
                  <a:srgbClr val="FF49AF"/>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5">
            <a:extLst>
              <a:ext uri="{FF2B5EF4-FFF2-40B4-BE49-F238E27FC236}">
                <a16:creationId xmlns:a16="http://schemas.microsoft.com/office/drawing/2014/main" id="{BFEAB50D-9A18-947C-6540-F02B5C7426F9}"/>
              </a:ext>
            </a:extLst>
          </p:cNvPr>
          <p:cNvSpPr>
            <a:spLocks noGrp="1"/>
          </p:cNvSpPr>
          <p:nvPr>
            <p:ph type="pic" sz="quarter" idx="22"/>
          </p:nvPr>
        </p:nvSpPr>
        <p:spPr>
          <a:xfrm>
            <a:off x="6360328" y="2078038"/>
            <a:ext cx="2253491" cy="3487737"/>
          </a:xfrm>
        </p:spPr>
        <p:txBody>
          <a:bodyPr>
            <a:normAutofit/>
          </a:bodyPr>
          <a:lstStyle>
            <a:lvl1pPr marL="0" indent="0">
              <a:buNone/>
              <a:defRPr sz="1500"/>
            </a:lvl1pPr>
          </a:lstStyle>
          <a:p>
            <a:endParaRPr lang="en-US"/>
          </a:p>
        </p:txBody>
      </p:sp>
      <p:sp>
        <p:nvSpPr>
          <p:cNvPr id="7" name="Text Placeholder 20">
            <a:extLst>
              <a:ext uri="{FF2B5EF4-FFF2-40B4-BE49-F238E27FC236}">
                <a16:creationId xmlns:a16="http://schemas.microsoft.com/office/drawing/2014/main" id="{9946C604-A4A4-8DDD-C137-0EA3823D9D89}"/>
              </a:ext>
            </a:extLst>
          </p:cNvPr>
          <p:cNvSpPr>
            <a:spLocks noGrp="1"/>
          </p:cNvSpPr>
          <p:nvPr>
            <p:ph type="body" sz="quarter" idx="23"/>
          </p:nvPr>
        </p:nvSpPr>
        <p:spPr>
          <a:xfrm>
            <a:off x="6360328" y="1192213"/>
            <a:ext cx="2253491"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0">
            <a:extLst>
              <a:ext uri="{FF2B5EF4-FFF2-40B4-BE49-F238E27FC236}">
                <a16:creationId xmlns:a16="http://schemas.microsoft.com/office/drawing/2014/main" id="{C0EB508D-B064-BB03-4F86-B26DC7A089A1}"/>
              </a:ext>
            </a:extLst>
          </p:cNvPr>
          <p:cNvSpPr>
            <a:spLocks noGrp="1"/>
          </p:cNvSpPr>
          <p:nvPr>
            <p:ph type="body" sz="quarter" idx="24"/>
          </p:nvPr>
        </p:nvSpPr>
        <p:spPr>
          <a:xfrm>
            <a:off x="6360328" y="1639474"/>
            <a:ext cx="2253491"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5">
            <a:extLst>
              <a:ext uri="{FF2B5EF4-FFF2-40B4-BE49-F238E27FC236}">
                <a16:creationId xmlns:a16="http://schemas.microsoft.com/office/drawing/2014/main" id="{54AA793B-7EEE-4218-6B16-AEC52638FEAC}"/>
              </a:ext>
            </a:extLst>
          </p:cNvPr>
          <p:cNvSpPr>
            <a:spLocks noGrp="1"/>
          </p:cNvSpPr>
          <p:nvPr>
            <p:ph type="pic" sz="quarter" idx="25"/>
          </p:nvPr>
        </p:nvSpPr>
        <p:spPr>
          <a:xfrm>
            <a:off x="8627297" y="2078038"/>
            <a:ext cx="2253491" cy="3487737"/>
          </a:xfrm>
        </p:spPr>
        <p:txBody>
          <a:bodyPr>
            <a:normAutofit/>
          </a:bodyPr>
          <a:lstStyle>
            <a:lvl1pPr marL="0" indent="0">
              <a:buNone/>
              <a:defRPr sz="1500"/>
            </a:lvl1pPr>
          </a:lstStyle>
          <a:p>
            <a:endParaRPr lang="en-US"/>
          </a:p>
        </p:txBody>
      </p:sp>
      <p:sp>
        <p:nvSpPr>
          <p:cNvPr id="13" name="Text Placeholder 20">
            <a:extLst>
              <a:ext uri="{FF2B5EF4-FFF2-40B4-BE49-F238E27FC236}">
                <a16:creationId xmlns:a16="http://schemas.microsoft.com/office/drawing/2014/main" id="{E9ABC038-381F-AD1A-AE65-A76DE89453A3}"/>
              </a:ext>
            </a:extLst>
          </p:cNvPr>
          <p:cNvSpPr>
            <a:spLocks noGrp="1"/>
          </p:cNvSpPr>
          <p:nvPr>
            <p:ph type="body" sz="quarter" idx="26"/>
          </p:nvPr>
        </p:nvSpPr>
        <p:spPr>
          <a:xfrm>
            <a:off x="8627297" y="1192213"/>
            <a:ext cx="2253491"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0">
            <a:extLst>
              <a:ext uri="{FF2B5EF4-FFF2-40B4-BE49-F238E27FC236}">
                <a16:creationId xmlns:a16="http://schemas.microsoft.com/office/drawing/2014/main" id="{78B02404-9490-ED1C-44F2-CF7067C9F055}"/>
              </a:ext>
            </a:extLst>
          </p:cNvPr>
          <p:cNvSpPr>
            <a:spLocks noGrp="1"/>
          </p:cNvSpPr>
          <p:nvPr>
            <p:ph type="body" sz="quarter" idx="27"/>
          </p:nvPr>
        </p:nvSpPr>
        <p:spPr>
          <a:xfrm>
            <a:off x="8627297" y="1639474"/>
            <a:ext cx="2253491"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5F306734-657F-EB58-8A25-F14FE8787C67}"/>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85241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os in the Room 3">
    <p:spTree>
      <p:nvGrpSpPr>
        <p:cNvPr id="1" name=""/>
        <p:cNvGrpSpPr/>
        <p:nvPr/>
      </p:nvGrpSpPr>
      <p:grpSpPr>
        <a:xfrm>
          <a:off x="0" y="0"/>
          <a:ext cx="0" cy="0"/>
          <a:chOff x="0" y="0"/>
          <a:chExt cx="0" cy="0"/>
        </a:xfrm>
      </p:grpSpPr>
      <p:sp>
        <p:nvSpPr>
          <p:cNvPr id="53" name="Footer Placeholder 2">
            <a:extLst>
              <a:ext uri="{FF2B5EF4-FFF2-40B4-BE49-F238E27FC236}">
                <a16:creationId xmlns:a16="http://schemas.microsoft.com/office/drawing/2014/main" id="{2F21725A-49C6-01CE-7B5B-6D31D0DDB34F}"/>
              </a:ext>
            </a:extLst>
          </p:cNvPr>
          <p:cNvSpPr txBox="1">
            <a:spLocks/>
          </p:cNvSpPr>
          <p:nvPr userDrawn="1"/>
        </p:nvSpPr>
        <p:spPr>
          <a:xfrm rot="16200000">
            <a:off x="10181362" y="4315825"/>
            <a:ext cx="3232081"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©2025 RETHINK BREAST CANCER          PROPRIETARY &amp; CONFIDENTIAL </a:t>
            </a:r>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A5CBEDA0-4150-2FCB-FA14-F13165D3FAFC}"/>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16" name="Picture Placeholder 15">
            <a:extLst>
              <a:ext uri="{FF2B5EF4-FFF2-40B4-BE49-F238E27FC236}">
                <a16:creationId xmlns:a16="http://schemas.microsoft.com/office/drawing/2014/main" id="{561FABEC-1640-00A5-3B9A-3C061E6F8E99}"/>
              </a:ext>
            </a:extLst>
          </p:cNvPr>
          <p:cNvSpPr>
            <a:spLocks noGrp="1"/>
          </p:cNvSpPr>
          <p:nvPr>
            <p:ph type="pic" sz="quarter" idx="14"/>
          </p:nvPr>
        </p:nvSpPr>
        <p:spPr>
          <a:xfrm>
            <a:off x="3450374" y="2078038"/>
            <a:ext cx="1901555" cy="3487737"/>
          </a:xfrm>
        </p:spPr>
        <p:txBody>
          <a:bodyPr>
            <a:normAutofit/>
          </a:bodyPr>
          <a:lstStyle>
            <a:lvl1pPr marL="0" indent="0">
              <a:buNone/>
              <a:defRPr sz="1500"/>
            </a:lvl1pPr>
          </a:lstStyle>
          <a:p>
            <a:endParaRPr lang="en-US"/>
          </a:p>
        </p:txBody>
      </p:sp>
      <p:sp>
        <p:nvSpPr>
          <p:cNvPr id="21" name="Text Placeholder 20">
            <a:extLst>
              <a:ext uri="{FF2B5EF4-FFF2-40B4-BE49-F238E27FC236}">
                <a16:creationId xmlns:a16="http://schemas.microsoft.com/office/drawing/2014/main" id="{9B2F6CD3-206E-6442-97EF-BC718BF7B333}"/>
              </a:ext>
            </a:extLst>
          </p:cNvPr>
          <p:cNvSpPr>
            <a:spLocks noGrp="1"/>
          </p:cNvSpPr>
          <p:nvPr>
            <p:ph type="body" sz="quarter" idx="16"/>
          </p:nvPr>
        </p:nvSpPr>
        <p:spPr>
          <a:xfrm>
            <a:off x="3450373" y="1192213"/>
            <a:ext cx="1901556"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0">
            <a:extLst>
              <a:ext uri="{FF2B5EF4-FFF2-40B4-BE49-F238E27FC236}">
                <a16:creationId xmlns:a16="http://schemas.microsoft.com/office/drawing/2014/main" id="{50350223-5DA7-72A7-EA9C-987A092060B2}"/>
              </a:ext>
            </a:extLst>
          </p:cNvPr>
          <p:cNvSpPr>
            <a:spLocks noGrp="1"/>
          </p:cNvSpPr>
          <p:nvPr>
            <p:ph type="body" sz="quarter" idx="17"/>
          </p:nvPr>
        </p:nvSpPr>
        <p:spPr>
          <a:xfrm>
            <a:off x="3450373" y="1639474"/>
            <a:ext cx="1901556"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a:extLst>
              <a:ext uri="{FF2B5EF4-FFF2-40B4-BE49-F238E27FC236}">
                <a16:creationId xmlns:a16="http://schemas.microsoft.com/office/drawing/2014/main" id="{2FD65D1C-BDF0-83E2-3C66-293C7225E2A4}"/>
              </a:ext>
            </a:extLst>
          </p:cNvPr>
          <p:cNvSpPr>
            <a:spLocks noGrp="1"/>
          </p:cNvSpPr>
          <p:nvPr>
            <p:ph type="body" sz="quarter" idx="20"/>
          </p:nvPr>
        </p:nvSpPr>
        <p:spPr>
          <a:xfrm>
            <a:off x="657225" y="2336455"/>
            <a:ext cx="2453528" cy="1519928"/>
          </a:xfrm>
        </p:spPr>
        <p:txBody>
          <a:bodyPr>
            <a:normAutofit/>
          </a:bodyPr>
          <a:lstStyle>
            <a:lvl1pPr marL="0" indent="0">
              <a:buNone/>
              <a:defRPr sz="13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5">
            <a:extLst>
              <a:ext uri="{FF2B5EF4-FFF2-40B4-BE49-F238E27FC236}">
                <a16:creationId xmlns:a16="http://schemas.microsoft.com/office/drawing/2014/main" id="{CCD78BBB-3FD7-659B-A5A3-495B930349F2}"/>
              </a:ext>
            </a:extLst>
          </p:cNvPr>
          <p:cNvSpPr>
            <a:spLocks noGrp="1"/>
          </p:cNvSpPr>
          <p:nvPr>
            <p:ph type="pic" sz="quarter" idx="22"/>
          </p:nvPr>
        </p:nvSpPr>
        <p:spPr>
          <a:xfrm>
            <a:off x="5362579" y="2078038"/>
            <a:ext cx="1901555" cy="3487737"/>
          </a:xfrm>
        </p:spPr>
        <p:txBody>
          <a:bodyPr>
            <a:normAutofit/>
          </a:bodyPr>
          <a:lstStyle>
            <a:lvl1pPr marL="0" indent="0">
              <a:buNone/>
              <a:defRPr sz="1500"/>
            </a:lvl1pPr>
          </a:lstStyle>
          <a:p>
            <a:endParaRPr lang="en-US"/>
          </a:p>
        </p:txBody>
      </p:sp>
      <p:sp>
        <p:nvSpPr>
          <p:cNvPr id="17" name="Text Placeholder 20">
            <a:extLst>
              <a:ext uri="{FF2B5EF4-FFF2-40B4-BE49-F238E27FC236}">
                <a16:creationId xmlns:a16="http://schemas.microsoft.com/office/drawing/2014/main" id="{7517A1B7-BA01-5596-849A-AFCE73BA996C}"/>
              </a:ext>
            </a:extLst>
          </p:cNvPr>
          <p:cNvSpPr>
            <a:spLocks noGrp="1"/>
          </p:cNvSpPr>
          <p:nvPr>
            <p:ph type="body" sz="quarter" idx="23"/>
          </p:nvPr>
        </p:nvSpPr>
        <p:spPr>
          <a:xfrm>
            <a:off x="5362578" y="1192213"/>
            <a:ext cx="1901556"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0">
            <a:extLst>
              <a:ext uri="{FF2B5EF4-FFF2-40B4-BE49-F238E27FC236}">
                <a16:creationId xmlns:a16="http://schemas.microsoft.com/office/drawing/2014/main" id="{82FE8C5B-E2CD-3AB5-CBCA-720320587F5C}"/>
              </a:ext>
            </a:extLst>
          </p:cNvPr>
          <p:cNvSpPr>
            <a:spLocks noGrp="1"/>
          </p:cNvSpPr>
          <p:nvPr>
            <p:ph type="body" sz="quarter" idx="24"/>
          </p:nvPr>
        </p:nvSpPr>
        <p:spPr>
          <a:xfrm>
            <a:off x="5362578" y="1639474"/>
            <a:ext cx="1901556"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15">
            <a:extLst>
              <a:ext uri="{FF2B5EF4-FFF2-40B4-BE49-F238E27FC236}">
                <a16:creationId xmlns:a16="http://schemas.microsoft.com/office/drawing/2014/main" id="{2E8D10D3-BF53-BC56-7BC6-18E802ACBA79}"/>
              </a:ext>
            </a:extLst>
          </p:cNvPr>
          <p:cNvSpPr>
            <a:spLocks noGrp="1"/>
          </p:cNvSpPr>
          <p:nvPr>
            <p:ph type="pic" sz="quarter" idx="25"/>
          </p:nvPr>
        </p:nvSpPr>
        <p:spPr>
          <a:xfrm>
            <a:off x="7283466" y="2078038"/>
            <a:ext cx="1901555" cy="3487737"/>
          </a:xfrm>
        </p:spPr>
        <p:txBody>
          <a:bodyPr>
            <a:normAutofit/>
          </a:bodyPr>
          <a:lstStyle>
            <a:lvl1pPr marL="0" indent="0">
              <a:buNone/>
              <a:defRPr sz="1500"/>
            </a:lvl1pPr>
          </a:lstStyle>
          <a:p>
            <a:endParaRPr lang="en-US"/>
          </a:p>
        </p:txBody>
      </p:sp>
      <p:sp>
        <p:nvSpPr>
          <p:cNvPr id="20" name="Text Placeholder 20">
            <a:extLst>
              <a:ext uri="{FF2B5EF4-FFF2-40B4-BE49-F238E27FC236}">
                <a16:creationId xmlns:a16="http://schemas.microsoft.com/office/drawing/2014/main" id="{EC9678A5-9824-98B7-BAF4-048789417241}"/>
              </a:ext>
            </a:extLst>
          </p:cNvPr>
          <p:cNvSpPr>
            <a:spLocks noGrp="1"/>
          </p:cNvSpPr>
          <p:nvPr>
            <p:ph type="body" sz="quarter" idx="26"/>
          </p:nvPr>
        </p:nvSpPr>
        <p:spPr>
          <a:xfrm>
            <a:off x="7283465" y="1192213"/>
            <a:ext cx="1901556"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0">
            <a:extLst>
              <a:ext uri="{FF2B5EF4-FFF2-40B4-BE49-F238E27FC236}">
                <a16:creationId xmlns:a16="http://schemas.microsoft.com/office/drawing/2014/main" id="{94E67269-987A-1F10-D5A1-C2B82F765989}"/>
              </a:ext>
            </a:extLst>
          </p:cNvPr>
          <p:cNvSpPr>
            <a:spLocks noGrp="1"/>
          </p:cNvSpPr>
          <p:nvPr>
            <p:ph type="body" sz="quarter" idx="27"/>
          </p:nvPr>
        </p:nvSpPr>
        <p:spPr>
          <a:xfrm>
            <a:off x="7283465" y="1639474"/>
            <a:ext cx="1901556"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15">
            <a:extLst>
              <a:ext uri="{FF2B5EF4-FFF2-40B4-BE49-F238E27FC236}">
                <a16:creationId xmlns:a16="http://schemas.microsoft.com/office/drawing/2014/main" id="{EE243ED2-F137-29D8-3D9D-ED5D2613BDA9}"/>
              </a:ext>
            </a:extLst>
          </p:cNvPr>
          <p:cNvSpPr>
            <a:spLocks noGrp="1"/>
          </p:cNvSpPr>
          <p:nvPr>
            <p:ph type="pic" sz="quarter" idx="28"/>
          </p:nvPr>
        </p:nvSpPr>
        <p:spPr>
          <a:xfrm>
            <a:off x="9194107" y="2078038"/>
            <a:ext cx="1901555" cy="3487737"/>
          </a:xfrm>
        </p:spPr>
        <p:txBody>
          <a:bodyPr>
            <a:normAutofit/>
          </a:bodyPr>
          <a:lstStyle>
            <a:lvl1pPr marL="0" indent="0">
              <a:buNone/>
              <a:defRPr sz="1500"/>
            </a:lvl1pPr>
          </a:lstStyle>
          <a:p>
            <a:endParaRPr lang="en-US"/>
          </a:p>
        </p:txBody>
      </p:sp>
      <p:sp>
        <p:nvSpPr>
          <p:cNvPr id="25" name="Text Placeholder 20">
            <a:extLst>
              <a:ext uri="{FF2B5EF4-FFF2-40B4-BE49-F238E27FC236}">
                <a16:creationId xmlns:a16="http://schemas.microsoft.com/office/drawing/2014/main" id="{B315E5AD-E3B0-CF16-A52B-A3D9F15CAE69}"/>
              </a:ext>
            </a:extLst>
          </p:cNvPr>
          <p:cNvSpPr>
            <a:spLocks noGrp="1"/>
          </p:cNvSpPr>
          <p:nvPr>
            <p:ph type="body" sz="quarter" idx="29"/>
          </p:nvPr>
        </p:nvSpPr>
        <p:spPr>
          <a:xfrm>
            <a:off x="9194106" y="1192213"/>
            <a:ext cx="1901556" cy="388109"/>
          </a:xfrm>
        </p:spPr>
        <p:txBody>
          <a:bodyPr lIns="0">
            <a:noAutofit/>
          </a:bodyPr>
          <a:lstStyle>
            <a:lvl1pPr marL="0" indent="0">
              <a:buNone/>
              <a:defRPr sz="1200" b="0" i="0">
                <a:solidFill>
                  <a:srgbClr val="183B4C"/>
                </a:solidFill>
                <a:latin typeface="Poppins" pitchFamily="2" charset="77"/>
                <a:cs typeface="Poppins" pitchFamily="2" charset="77"/>
              </a:defRPr>
            </a:lvl1pPr>
            <a:lvl2pPr marL="457200" indent="0">
              <a:buNone/>
              <a:defRPr sz="1200" b="0" i="0">
                <a:solidFill>
                  <a:srgbClr val="183B4C"/>
                </a:solidFill>
                <a:latin typeface="Poppins" pitchFamily="2" charset="77"/>
                <a:cs typeface="Poppins" pitchFamily="2" charset="77"/>
              </a:defRPr>
            </a:lvl2pPr>
            <a:lvl3pPr marL="914400" indent="0">
              <a:buNone/>
              <a:defRPr sz="1200" b="0" i="0">
                <a:solidFill>
                  <a:srgbClr val="183B4C"/>
                </a:solidFill>
                <a:latin typeface="Poppins" pitchFamily="2" charset="77"/>
                <a:cs typeface="Poppins" pitchFamily="2" charset="77"/>
              </a:defRPr>
            </a:lvl3pPr>
            <a:lvl4pPr marL="1371600" indent="0">
              <a:buNone/>
              <a:defRPr sz="1200" b="0" i="0">
                <a:solidFill>
                  <a:srgbClr val="183B4C"/>
                </a:solidFill>
                <a:latin typeface="Poppins" pitchFamily="2" charset="77"/>
                <a:cs typeface="Poppins" pitchFamily="2" charset="77"/>
              </a:defRPr>
            </a:lvl4pPr>
            <a:lvl5pPr marL="1828800" indent="0">
              <a:buNone/>
              <a:defRPr sz="1200" b="0" i="0">
                <a:solidFill>
                  <a:srgbClr val="183B4C"/>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0">
            <a:extLst>
              <a:ext uri="{FF2B5EF4-FFF2-40B4-BE49-F238E27FC236}">
                <a16:creationId xmlns:a16="http://schemas.microsoft.com/office/drawing/2014/main" id="{63A75168-DD74-C741-CD35-017AA4DEF484}"/>
              </a:ext>
            </a:extLst>
          </p:cNvPr>
          <p:cNvSpPr>
            <a:spLocks noGrp="1"/>
          </p:cNvSpPr>
          <p:nvPr>
            <p:ph type="body" sz="quarter" idx="30"/>
          </p:nvPr>
        </p:nvSpPr>
        <p:spPr>
          <a:xfrm>
            <a:off x="9194106" y="1639474"/>
            <a:ext cx="1901556" cy="388109"/>
          </a:xfrm>
        </p:spPr>
        <p:txBody>
          <a:bodyPr lIns="0">
            <a:noAutofit/>
          </a:bodyPr>
          <a:lstStyle>
            <a:lvl1pPr marL="0" indent="0">
              <a:buNone/>
              <a:defRPr sz="1000" b="0" i="0">
                <a:solidFill>
                  <a:srgbClr val="183B4C"/>
                </a:solidFill>
                <a:latin typeface="Poppins Light" pitchFamily="2" charset="77"/>
                <a:cs typeface="Poppins Light" pitchFamily="2" charset="77"/>
              </a:defRPr>
            </a:lvl1pPr>
            <a:lvl2pPr marL="457200" indent="0">
              <a:buNone/>
              <a:defRPr sz="1000" b="0" i="0">
                <a:solidFill>
                  <a:srgbClr val="183B4C"/>
                </a:solidFill>
                <a:latin typeface="Poppins Light" pitchFamily="2" charset="77"/>
                <a:cs typeface="Poppins Light" pitchFamily="2" charset="77"/>
              </a:defRPr>
            </a:lvl2pPr>
            <a:lvl3pPr marL="914400" indent="0">
              <a:buNone/>
              <a:defRPr sz="1000" b="0" i="0">
                <a:solidFill>
                  <a:srgbClr val="183B4C"/>
                </a:solidFill>
                <a:latin typeface="Poppins Light" pitchFamily="2" charset="77"/>
                <a:cs typeface="Poppins Light" pitchFamily="2" charset="77"/>
              </a:defRPr>
            </a:lvl3pPr>
            <a:lvl4pPr marL="1371600" indent="0">
              <a:buNone/>
              <a:defRPr sz="1000" b="0" i="0">
                <a:solidFill>
                  <a:srgbClr val="183B4C"/>
                </a:solidFill>
                <a:latin typeface="Poppins Light" pitchFamily="2" charset="77"/>
                <a:cs typeface="Poppins Light" pitchFamily="2" charset="77"/>
              </a:defRPr>
            </a:lvl4pPr>
            <a:lvl5pPr marL="1828800" indent="0">
              <a:buNone/>
              <a:defRPr sz="1000" b="0" i="0">
                <a:solidFill>
                  <a:srgbClr val="183B4C"/>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9">
            <a:extLst>
              <a:ext uri="{FF2B5EF4-FFF2-40B4-BE49-F238E27FC236}">
                <a16:creationId xmlns:a16="http://schemas.microsoft.com/office/drawing/2014/main" id="{0293FBF6-9B5C-9F5F-86EF-531FD35F26C9}"/>
              </a:ext>
            </a:extLst>
          </p:cNvPr>
          <p:cNvSpPr>
            <a:spLocks noGrp="1"/>
          </p:cNvSpPr>
          <p:nvPr>
            <p:ph type="body" sz="quarter" idx="21"/>
          </p:nvPr>
        </p:nvSpPr>
        <p:spPr>
          <a:xfrm>
            <a:off x="466725" y="4223854"/>
            <a:ext cx="6786149" cy="2519363"/>
          </a:xfrm>
        </p:spPr>
        <p:txBody>
          <a:bodyPr>
            <a:noAutofit/>
          </a:bodyPr>
          <a:lstStyle>
            <a:lvl1pPr marL="0" indent="0">
              <a:buNone/>
              <a:defRPr sz="22000">
                <a:solidFill>
                  <a:srgbClr val="FF49AF"/>
                </a:solidFill>
                <a:latin typeface="Nevoa Light Condensed" pitchFamily="2" charset="77"/>
              </a:defRPr>
            </a:lvl1pPr>
            <a:lvl2pPr marL="457200" indent="0">
              <a:buNone/>
              <a:defRPr sz="22000">
                <a:solidFill>
                  <a:srgbClr val="FF49AF"/>
                </a:solidFill>
                <a:latin typeface="Nevoa Light Condensed" pitchFamily="2" charset="77"/>
              </a:defRPr>
            </a:lvl2pPr>
            <a:lvl3pPr marL="914400" indent="0">
              <a:buNone/>
              <a:defRPr sz="22000">
                <a:solidFill>
                  <a:srgbClr val="FF49AF"/>
                </a:solidFill>
                <a:latin typeface="Nevoa Light Condensed" pitchFamily="2" charset="77"/>
              </a:defRPr>
            </a:lvl3pPr>
            <a:lvl4pPr marL="1371600" indent="0">
              <a:buNone/>
              <a:defRPr sz="22000">
                <a:solidFill>
                  <a:srgbClr val="FF49AF"/>
                </a:solidFill>
                <a:latin typeface="Nevoa Light Condensed" pitchFamily="2" charset="77"/>
              </a:defRPr>
            </a:lvl4pPr>
            <a:lvl5pPr marL="1828800" indent="0">
              <a:buNone/>
              <a:defRPr sz="22000">
                <a:solidFill>
                  <a:srgbClr val="FF49AF"/>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D056651-0CFC-F41A-FFF7-97806E5204B3}"/>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926180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2196894"/>
            <a:ext cx="9963309" cy="2524193"/>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9">
            <a:extLst>
              <a:ext uri="{FF2B5EF4-FFF2-40B4-BE49-F238E27FC236}">
                <a16:creationId xmlns:a16="http://schemas.microsoft.com/office/drawing/2014/main" id="{BF78D749-06BF-1AE1-AD67-2A3833BE2C29}"/>
              </a:ext>
            </a:extLst>
          </p:cNvPr>
          <p:cNvSpPr>
            <a:spLocks noGrp="1"/>
          </p:cNvSpPr>
          <p:nvPr>
            <p:ph type="body" sz="quarter" idx="21"/>
          </p:nvPr>
        </p:nvSpPr>
        <p:spPr>
          <a:xfrm>
            <a:off x="7296629" y="3796327"/>
            <a:ext cx="3263580" cy="2519363"/>
          </a:xfrm>
        </p:spPr>
        <p:txBody>
          <a:bodyPr>
            <a:noAutofit/>
          </a:bodyPr>
          <a:lstStyle>
            <a:lvl1pPr marL="0" indent="0" algn="r">
              <a:buNone/>
              <a:defRPr sz="22000" b="0" i="0">
                <a:solidFill>
                  <a:srgbClr val="FF49AF"/>
                </a:solidFill>
                <a:latin typeface="Poppins ExtraLight" pitchFamily="2" charset="77"/>
                <a:cs typeface="Poppins ExtraLight" pitchFamily="2" charset="77"/>
              </a:defRPr>
            </a:lvl1pPr>
            <a:lvl2pPr marL="457200" indent="0" algn="r">
              <a:buNone/>
              <a:defRPr sz="22000" b="0" i="0">
                <a:solidFill>
                  <a:srgbClr val="FF49AF"/>
                </a:solidFill>
                <a:latin typeface="Poppins ExtraLight" pitchFamily="2" charset="77"/>
                <a:cs typeface="Poppins ExtraLight" pitchFamily="2" charset="77"/>
              </a:defRPr>
            </a:lvl2pPr>
            <a:lvl3pPr marL="914400" indent="0" algn="r">
              <a:buNone/>
              <a:defRPr sz="22000" b="0" i="0">
                <a:solidFill>
                  <a:srgbClr val="FF49AF"/>
                </a:solidFill>
                <a:latin typeface="Poppins ExtraLight" pitchFamily="2" charset="77"/>
                <a:cs typeface="Poppins ExtraLight" pitchFamily="2" charset="77"/>
              </a:defRPr>
            </a:lvl3pPr>
            <a:lvl4pPr marL="1371600" indent="0" algn="r">
              <a:buNone/>
              <a:defRPr sz="22000" b="0" i="0">
                <a:solidFill>
                  <a:srgbClr val="FF49AF"/>
                </a:solidFill>
                <a:latin typeface="Poppins ExtraLight" pitchFamily="2" charset="77"/>
                <a:cs typeface="Poppins ExtraLight" pitchFamily="2" charset="77"/>
              </a:defRPr>
            </a:lvl4pPr>
            <a:lvl5pPr marL="1828800" indent="0" algn="r">
              <a:buNone/>
              <a:defRPr sz="22000" b="0" i="0">
                <a:solidFill>
                  <a:srgbClr val="FF49AF"/>
                </a:solidFill>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3B78117-B1A2-0A85-B6E3-AF8F51044819}"/>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4248798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2196894"/>
            <a:ext cx="9963309" cy="2524193"/>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9">
            <a:extLst>
              <a:ext uri="{FF2B5EF4-FFF2-40B4-BE49-F238E27FC236}">
                <a16:creationId xmlns:a16="http://schemas.microsoft.com/office/drawing/2014/main" id="{BF78D749-06BF-1AE1-AD67-2A3833BE2C29}"/>
              </a:ext>
            </a:extLst>
          </p:cNvPr>
          <p:cNvSpPr>
            <a:spLocks noGrp="1"/>
          </p:cNvSpPr>
          <p:nvPr>
            <p:ph type="body" sz="quarter" idx="21"/>
          </p:nvPr>
        </p:nvSpPr>
        <p:spPr>
          <a:xfrm>
            <a:off x="7296629" y="3796327"/>
            <a:ext cx="3263580" cy="2519363"/>
          </a:xfrm>
        </p:spPr>
        <p:txBody>
          <a:bodyPr>
            <a:noAutofit/>
          </a:bodyPr>
          <a:lstStyle>
            <a:lvl1pPr marL="0" indent="0" algn="r">
              <a:buNone/>
              <a:defRPr sz="22000" b="0" i="0">
                <a:solidFill>
                  <a:srgbClr val="F05059"/>
                </a:solidFill>
                <a:latin typeface="Poppins ExtraLight" pitchFamily="2" charset="77"/>
                <a:cs typeface="Poppins ExtraLight" pitchFamily="2" charset="77"/>
              </a:defRPr>
            </a:lvl1pPr>
            <a:lvl2pPr marL="457200" indent="0" algn="r">
              <a:buNone/>
              <a:defRPr sz="22000" b="0" i="0">
                <a:solidFill>
                  <a:srgbClr val="F05059"/>
                </a:solidFill>
                <a:latin typeface="Poppins ExtraLight" pitchFamily="2" charset="77"/>
                <a:cs typeface="Poppins ExtraLight" pitchFamily="2" charset="77"/>
              </a:defRPr>
            </a:lvl2pPr>
            <a:lvl3pPr marL="914400" indent="0" algn="r">
              <a:buNone/>
              <a:defRPr sz="22000" b="0" i="0">
                <a:solidFill>
                  <a:srgbClr val="F05059"/>
                </a:solidFill>
                <a:latin typeface="Poppins ExtraLight" pitchFamily="2" charset="77"/>
                <a:cs typeface="Poppins ExtraLight" pitchFamily="2" charset="77"/>
              </a:defRPr>
            </a:lvl3pPr>
            <a:lvl4pPr marL="1371600" indent="0" algn="r">
              <a:buNone/>
              <a:defRPr sz="22000" b="0" i="0">
                <a:solidFill>
                  <a:srgbClr val="F05059"/>
                </a:solidFill>
                <a:latin typeface="Poppins ExtraLight" pitchFamily="2" charset="77"/>
                <a:cs typeface="Poppins ExtraLight" pitchFamily="2" charset="77"/>
              </a:defRPr>
            </a:lvl4pPr>
            <a:lvl5pPr marL="1828800" indent="0" algn="r">
              <a:buNone/>
              <a:defRPr sz="22000" b="0" i="0">
                <a:solidFill>
                  <a:srgbClr val="F05059"/>
                </a:solidFill>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5664AA8-5803-C8ED-0B18-96ABC4F515CE}"/>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910620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Open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1B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2196894"/>
            <a:ext cx="9963309" cy="2524193"/>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9">
            <a:extLst>
              <a:ext uri="{FF2B5EF4-FFF2-40B4-BE49-F238E27FC236}">
                <a16:creationId xmlns:a16="http://schemas.microsoft.com/office/drawing/2014/main" id="{BF78D749-06BF-1AE1-AD67-2A3833BE2C29}"/>
              </a:ext>
            </a:extLst>
          </p:cNvPr>
          <p:cNvSpPr>
            <a:spLocks noGrp="1"/>
          </p:cNvSpPr>
          <p:nvPr>
            <p:ph type="body" sz="quarter" idx="21"/>
          </p:nvPr>
        </p:nvSpPr>
        <p:spPr>
          <a:xfrm>
            <a:off x="7296629" y="3782039"/>
            <a:ext cx="3263580" cy="2519363"/>
          </a:xfrm>
        </p:spPr>
        <p:txBody>
          <a:bodyPr>
            <a:noAutofit/>
          </a:bodyPr>
          <a:lstStyle>
            <a:lvl1pPr marL="0" indent="0" algn="r">
              <a:buNone/>
              <a:defRPr sz="22000" b="0" i="0">
                <a:solidFill>
                  <a:srgbClr val="FF49AF"/>
                </a:solidFill>
                <a:latin typeface="Poppins ExtraLight" pitchFamily="2" charset="77"/>
                <a:cs typeface="Poppins ExtraLight" pitchFamily="2" charset="77"/>
              </a:defRPr>
            </a:lvl1pPr>
            <a:lvl2pPr marL="457200" indent="0" algn="r">
              <a:buNone/>
              <a:defRPr sz="22000" b="0" i="0">
                <a:solidFill>
                  <a:srgbClr val="FF49AF"/>
                </a:solidFill>
                <a:latin typeface="Poppins ExtraLight" pitchFamily="2" charset="77"/>
                <a:cs typeface="Poppins ExtraLight" pitchFamily="2" charset="77"/>
              </a:defRPr>
            </a:lvl2pPr>
            <a:lvl3pPr marL="914400" indent="0" algn="r">
              <a:buNone/>
              <a:defRPr sz="22000" b="0" i="0">
                <a:solidFill>
                  <a:srgbClr val="FF49AF"/>
                </a:solidFill>
                <a:latin typeface="Poppins ExtraLight" pitchFamily="2" charset="77"/>
                <a:cs typeface="Poppins ExtraLight" pitchFamily="2" charset="77"/>
              </a:defRPr>
            </a:lvl3pPr>
            <a:lvl4pPr marL="1371600" indent="0" algn="r">
              <a:buNone/>
              <a:defRPr sz="22000" b="0" i="0">
                <a:solidFill>
                  <a:srgbClr val="FF49AF"/>
                </a:solidFill>
                <a:latin typeface="Poppins ExtraLight" pitchFamily="2" charset="77"/>
                <a:cs typeface="Poppins ExtraLight" pitchFamily="2" charset="77"/>
              </a:defRPr>
            </a:lvl4pPr>
            <a:lvl5pPr marL="1828800" indent="0" algn="r">
              <a:buNone/>
              <a:defRPr sz="22000" b="0" i="0">
                <a:solidFill>
                  <a:srgbClr val="FF49AF"/>
                </a:solidFill>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E8938AB-0758-EEEC-4F1D-95ADE2588116}"/>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437215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Open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2196894"/>
            <a:ext cx="9963309" cy="2524193"/>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9">
            <a:extLst>
              <a:ext uri="{FF2B5EF4-FFF2-40B4-BE49-F238E27FC236}">
                <a16:creationId xmlns:a16="http://schemas.microsoft.com/office/drawing/2014/main" id="{BF78D749-06BF-1AE1-AD67-2A3833BE2C29}"/>
              </a:ext>
            </a:extLst>
          </p:cNvPr>
          <p:cNvSpPr>
            <a:spLocks noGrp="1"/>
          </p:cNvSpPr>
          <p:nvPr>
            <p:ph type="body" sz="quarter" idx="21"/>
          </p:nvPr>
        </p:nvSpPr>
        <p:spPr>
          <a:xfrm>
            <a:off x="7296629" y="3796327"/>
            <a:ext cx="3263580" cy="2519363"/>
          </a:xfrm>
        </p:spPr>
        <p:txBody>
          <a:bodyPr>
            <a:noAutofit/>
          </a:bodyPr>
          <a:lstStyle>
            <a:lvl1pPr marL="0" indent="0" algn="r">
              <a:buNone/>
              <a:defRPr sz="22000" b="0" i="0">
                <a:solidFill>
                  <a:srgbClr val="F1BF4F"/>
                </a:solidFill>
                <a:latin typeface="Poppins ExtraLight" pitchFamily="2" charset="77"/>
                <a:cs typeface="Poppins ExtraLight" pitchFamily="2" charset="77"/>
              </a:defRPr>
            </a:lvl1pPr>
            <a:lvl2pPr marL="457200" indent="0" algn="r">
              <a:buNone/>
              <a:defRPr sz="22000" b="0" i="0">
                <a:solidFill>
                  <a:srgbClr val="F1BF4F"/>
                </a:solidFill>
                <a:latin typeface="Poppins ExtraLight" pitchFamily="2" charset="77"/>
                <a:cs typeface="Poppins ExtraLight" pitchFamily="2" charset="77"/>
              </a:defRPr>
            </a:lvl2pPr>
            <a:lvl3pPr marL="914400" indent="0" algn="r">
              <a:buNone/>
              <a:defRPr sz="22000" b="0" i="0">
                <a:solidFill>
                  <a:srgbClr val="F1BF4F"/>
                </a:solidFill>
                <a:latin typeface="Poppins ExtraLight" pitchFamily="2" charset="77"/>
                <a:cs typeface="Poppins ExtraLight" pitchFamily="2" charset="77"/>
              </a:defRPr>
            </a:lvl3pPr>
            <a:lvl4pPr marL="1371600" indent="0" algn="r">
              <a:buNone/>
              <a:defRPr sz="22000" b="0" i="0">
                <a:solidFill>
                  <a:srgbClr val="F1BF4F"/>
                </a:solidFill>
                <a:latin typeface="Poppins ExtraLight" pitchFamily="2" charset="77"/>
                <a:cs typeface="Poppins ExtraLight" pitchFamily="2" charset="77"/>
              </a:defRPr>
            </a:lvl4pPr>
            <a:lvl5pPr marL="1828800" indent="0" algn="r">
              <a:buNone/>
              <a:defRPr sz="22000" b="0" i="0">
                <a:solidFill>
                  <a:srgbClr val="F1BF4F"/>
                </a:solidFill>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265D7A4-B8C5-03F8-9806-0DC5C9E3BCD9}"/>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406150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2">
    <p:bg>
      <p:bgPr>
        <a:solidFill>
          <a:srgbClr val="FBE69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96AE6B-C94F-22B1-3C65-E862CDD004C4}"/>
              </a:ext>
            </a:extLst>
          </p:cNvPr>
          <p:cNvSpPr>
            <a:spLocks noGrp="1"/>
          </p:cNvSpPr>
          <p:nvPr>
            <p:ph type="ftr" sz="quarter" idx="11"/>
          </p:nvPr>
        </p:nvSpPr>
        <p:spPr>
          <a:xfrm rot="16200000">
            <a:off x="10181362" y="1388752"/>
            <a:ext cx="3232081" cy="365125"/>
          </a:xfrm>
        </p:spPr>
        <p:txBody>
          <a:bodyPr/>
          <a:lstStyle>
            <a:lvl1pPr>
              <a:defRPr>
                <a:solidFill>
                  <a:schemeClr val="tx1"/>
                </a:solidFill>
              </a:defRPr>
            </a:lvl1pPr>
          </a:lstStyle>
          <a:p>
            <a:r>
              <a:rPr lang="en-US"/>
              <a:t> ©2025 RETHINK BREAST CANCER          PROPRIETARY &amp; CONFIDENTIAL </a:t>
            </a:r>
          </a:p>
        </p:txBody>
      </p:sp>
      <p:sp>
        <p:nvSpPr>
          <p:cNvPr id="2" name="Text Placeholder 3">
            <a:extLst>
              <a:ext uri="{FF2B5EF4-FFF2-40B4-BE49-F238E27FC236}">
                <a16:creationId xmlns:a16="http://schemas.microsoft.com/office/drawing/2014/main" id="{017C1BD0-CD40-D866-8055-D83A94617FB2}"/>
              </a:ext>
            </a:extLst>
          </p:cNvPr>
          <p:cNvSpPr>
            <a:spLocks noGrp="1"/>
          </p:cNvSpPr>
          <p:nvPr>
            <p:ph type="body" sz="quarter" idx="12"/>
          </p:nvPr>
        </p:nvSpPr>
        <p:spPr>
          <a:xfrm>
            <a:off x="596900" y="2196894"/>
            <a:ext cx="9421813" cy="2524193"/>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243C3BE9-D914-8F63-5898-A1A0D4039ED1}"/>
              </a:ext>
            </a:extLst>
          </p:cNvPr>
          <p:cNvSpPr>
            <a:spLocks noGrp="1"/>
          </p:cNvSpPr>
          <p:nvPr>
            <p:ph type="body" sz="quarter" idx="13"/>
          </p:nvPr>
        </p:nvSpPr>
        <p:spPr>
          <a:xfrm>
            <a:off x="646113" y="5877512"/>
            <a:ext cx="3130757" cy="477838"/>
          </a:xfrm>
        </p:spPr>
        <p:txBody>
          <a:bodyPr>
            <a:noAutofit/>
          </a:bodyPr>
          <a:lstStyle>
            <a:lvl1pPr marL="0" indent="0">
              <a:buNone/>
              <a:defRPr sz="1800" b="0" i="0">
                <a:latin typeface="Poppins" pitchFamily="2" charset="77"/>
                <a:cs typeface="Poppins" pitchFamily="2" charset="77"/>
              </a:defRPr>
            </a:lvl1pPr>
            <a:lvl2pPr marL="457200" indent="0">
              <a:buNone/>
              <a:defRPr sz="1800" b="0" i="0">
                <a:latin typeface="Poppins" pitchFamily="2" charset="77"/>
                <a:cs typeface="Poppins" pitchFamily="2" charset="77"/>
              </a:defRPr>
            </a:lvl2pPr>
            <a:lvl3pPr marL="914400" indent="0">
              <a:buNone/>
              <a:defRPr sz="1800" b="0" i="0">
                <a:latin typeface="Poppins" pitchFamily="2" charset="77"/>
                <a:cs typeface="Poppins" pitchFamily="2" charset="77"/>
              </a:defRPr>
            </a:lvl3pPr>
            <a:lvl4pPr marL="1371600" indent="0">
              <a:buNone/>
              <a:defRPr sz="1800" b="0" i="0">
                <a:latin typeface="Poppins" pitchFamily="2" charset="77"/>
                <a:cs typeface="Poppins" pitchFamily="2" charset="77"/>
              </a:defRPr>
            </a:lvl4pPr>
            <a:lvl5pPr marL="1828800" indent="0">
              <a:buNone/>
              <a:defRPr sz="1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7E5FB22-E3CD-2D6D-EBDC-C4C12D80A589}"/>
              </a:ext>
            </a:extLst>
          </p:cNvPr>
          <p:cNvPicPr>
            <a:picLocks noChangeAspect="1"/>
          </p:cNvPicPr>
          <p:nvPr userDrawn="1"/>
        </p:nvPicPr>
        <p:blipFill>
          <a:blip r:embed="rId2"/>
          <a:stretch>
            <a:fillRect/>
          </a:stretch>
        </p:blipFill>
        <p:spPr>
          <a:xfrm>
            <a:off x="10098155" y="5620299"/>
            <a:ext cx="1340127" cy="467981"/>
          </a:xfrm>
          <a:prstGeom prst="rect">
            <a:avLst/>
          </a:prstGeom>
        </p:spPr>
      </p:pic>
    </p:spTree>
    <p:extLst>
      <p:ext uri="{BB962C8B-B14F-4D97-AF65-F5344CB8AC3E}">
        <p14:creationId xmlns:p14="http://schemas.microsoft.com/office/powerpoint/2010/main" val="4257151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Open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A72F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2F77"/>
              </a:solidFill>
            </a:endParaRPr>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bg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rgbClr val="FBF5E3"/>
                </a:solidFill>
              </a:defRPr>
            </a:lvl1pPr>
            <a:lvl2pPr marL="457200" indent="0">
              <a:buNone/>
              <a:defRPr sz="1100">
                <a:solidFill>
                  <a:srgbClr val="FBF5E3"/>
                </a:solidFill>
              </a:defRPr>
            </a:lvl2pPr>
            <a:lvl3pPr marL="914400" indent="0">
              <a:buNone/>
              <a:defRPr sz="1100">
                <a:solidFill>
                  <a:srgbClr val="FBF5E3"/>
                </a:solidFill>
              </a:defRPr>
            </a:lvl3pPr>
            <a:lvl4pPr marL="1371600" indent="0">
              <a:buNone/>
              <a:defRPr sz="1100">
                <a:solidFill>
                  <a:srgbClr val="FBF5E3"/>
                </a:solidFill>
              </a:defRPr>
            </a:lvl4pPr>
            <a:lvl5pPr marL="1828800" indent="0">
              <a:buNone/>
              <a:defRPr sz="1100">
                <a:solidFill>
                  <a:srgbClr val="FBF5E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bg1"/>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2196894"/>
            <a:ext cx="9963309" cy="2524193"/>
          </a:xfrm>
        </p:spPr>
        <p:txBody>
          <a:bodyPr>
            <a:noAutofit/>
          </a:bodyPr>
          <a:lstStyle>
            <a:lvl1pPr marL="0" indent="0">
              <a:buNone/>
              <a:defRPr sz="8500">
                <a:solidFill>
                  <a:srgbClr val="FBF5E3"/>
                </a:solidFill>
                <a:latin typeface="Nevoa Light Condensed" pitchFamily="2" charset="77"/>
              </a:defRPr>
            </a:lvl1pPr>
            <a:lvl2pPr marL="457200" indent="0">
              <a:buNone/>
              <a:defRPr sz="8500">
                <a:solidFill>
                  <a:srgbClr val="FBF5E3"/>
                </a:solidFill>
                <a:latin typeface="Nevoa Light Condensed" pitchFamily="2" charset="77"/>
              </a:defRPr>
            </a:lvl2pPr>
            <a:lvl3pPr marL="914400" indent="0">
              <a:buNone/>
              <a:defRPr sz="8500">
                <a:solidFill>
                  <a:srgbClr val="FBF5E3"/>
                </a:solidFill>
                <a:latin typeface="Nevoa Light Condensed" pitchFamily="2" charset="77"/>
              </a:defRPr>
            </a:lvl3pPr>
            <a:lvl4pPr marL="1371600" indent="0">
              <a:buNone/>
              <a:defRPr sz="8500">
                <a:solidFill>
                  <a:srgbClr val="FBF5E3"/>
                </a:solidFill>
                <a:latin typeface="Nevoa Light Condensed" pitchFamily="2" charset="77"/>
              </a:defRPr>
            </a:lvl4pPr>
            <a:lvl5pPr marL="1828800" indent="0">
              <a:buNone/>
              <a:defRPr sz="8500">
                <a:solidFill>
                  <a:srgbClr val="FBF5E3"/>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9">
            <a:extLst>
              <a:ext uri="{FF2B5EF4-FFF2-40B4-BE49-F238E27FC236}">
                <a16:creationId xmlns:a16="http://schemas.microsoft.com/office/drawing/2014/main" id="{BF78D749-06BF-1AE1-AD67-2A3833BE2C29}"/>
              </a:ext>
            </a:extLst>
          </p:cNvPr>
          <p:cNvSpPr>
            <a:spLocks noGrp="1"/>
          </p:cNvSpPr>
          <p:nvPr>
            <p:ph type="body" sz="quarter" idx="21"/>
          </p:nvPr>
        </p:nvSpPr>
        <p:spPr>
          <a:xfrm>
            <a:off x="7296629" y="3796327"/>
            <a:ext cx="3263580" cy="2519363"/>
          </a:xfrm>
        </p:spPr>
        <p:txBody>
          <a:bodyPr>
            <a:noAutofit/>
          </a:bodyPr>
          <a:lstStyle>
            <a:lvl1pPr marL="0" indent="0" algn="r">
              <a:buNone/>
              <a:defRPr sz="22000" b="0" i="0">
                <a:solidFill>
                  <a:srgbClr val="FF49AF"/>
                </a:solidFill>
                <a:latin typeface="Poppins ExtraLight" pitchFamily="2" charset="77"/>
                <a:cs typeface="Poppins ExtraLight" pitchFamily="2" charset="77"/>
              </a:defRPr>
            </a:lvl1pPr>
            <a:lvl2pPr marL="457200" indent="0" algn="r">
              <a:buNone/>
              <a:defRPr sz="22000" b="0" i="0">
                <a:solidFill>
                  <a:srgbClr val="FF49AF"/>
                </a:solidFill>
                <a:latin typeface="Poppins ExtraLight" pitchFamily="2" charset="77"/>
                <a:cs typeface="Poppins ExtraLight" pitchFamily="2" charset="77"/>
              </a:defRPr>
            </a:lvl2pPr>
            <a:lvl3pPr marL="914400" indent="0" algn="r">
              <a:buNone/>
              <a:defRPr sz="22000" b="0" i="0">
                <a:solidFill>
                  <a:srgbClr val="FF49AF"/>
                </a:solidFill>
                <a:latin typeface="Poppins ExtraLight" pitchFamily="2" charset="77"/>
                <a:cs typeface="Poppins ExtraLight" pitchFamily="2" charset="77"/>
              </a:defRPr>
            </a:lvl3pPr>
            <a:lvl4pPr marL="1371600" indent="0" algn="r">
              <a:buNone/>
              <a:defRPr sz="22000" b="0" i="0">
                <a:solidFill>
                  <a:srgbClr val="FF49AF"/>
                </a:solidFill>
                <a:latin typeface="Poppins ExtraLight" pitchFamily="2" charset="77"/>
                <a:cs typeface="Poppins ExtraLight" pitchFamily="2" charset="77"/>
              </a:defRPr>
            </a:lvl4pPr>
            <a:lvl5pPr marL="1828800" indent="0" algn="r">
              <a:buNone/>
              <a:defRPr sz="22000" b="0" i="0">
                <a:solidFill>
                  <a:srgbClr val="FF49AF"/>
                </a:solidFill>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FCAC8BE-5616-B97B-70F6-7C8086C780BC}"/>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4263335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Opener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050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rgbClr val="FBF5E3"/>
                </a:solidFill>
              </a:defRPr>
            </a:lvl1pPr>
          </a:lstStyle>
          <a:p>
            <a:fld id="{D540B00B-03F2-254E-B0DB-29F15EAFDCEE}" type="slidenum">
              <a:rPr lang="en-US" smtClean="0"/>
              <a:pPr/>
              <a:t>‹#›</a:t>
            </a:fld>
            <a:endParaRPr lang="en-US"/>
          </a:p>
        </p:txBody>
      </p:sp>
      <p:pic>
        <p:nvPicPr>
          <p:cNvPr id="5" name="Picture 4">
            <a:extLst>
              <a:ext uri="{FF2B5EF4-FFF2-40B4-BE49-F238E27FC236}">
                <a16:creationId xmlns:a16="http://schemas.microsoft.com/office/drawing/2014/main" id="{F6D62AF7-4F00-E320-FC61-96040DCD3101}"/>
              </a:ext>
            </a:extLst>
          </p:cNvPr>
          <p:cNvPicPr>
            <a:picLocks noChangeAspect="1"/>
          </p:cNvPicPr>
          <p:nvPr userDrawn="1"/>
        </p:nvPicPr>
        <p:blipFill>
          <a:blip r:embed="rId2"/>
          <a:srcRect/>
          <a:stretch/>
        </p:blipFill>
        <p:spPr>
          <a:xfrm>
            <a:off x="11364603" y="367352"/>
            <a:ext cx="452675" cy="452675"/>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rgbClr val="FBF5E3"/>
                </a:solidFill>
              </a:defRPr>
            </a:lvl1pPr>
            <a:lvl2pPr marL="457200" indent="0">
              <a:buNone/>
              <a:defRPr sz="1100">
                <a:solidFill>
                  <a:srgbClr val="FBF5E3"/>
                </a:solidFill>
              </a:defRPr>
            </a:lvl2pPr>
            <a:lvl3pPr marL="914400" indent="0">
              <a:buNone/>
              <a:defRPr sz="1100">
                <a:solidFill>
                  <a:srgbClr val="FBF5E3"/>
                </a:solidFill>
              </a:defRPr>
            </a:lvl3pPr>
            <a:lvl4pPr marL="1371600" indent="0">
              <a:buNone/>
              <a:defRPr sz="1100">
                <a:solidFill>
                  <a:srgbClr val="FBF5E3"/>
                </a:solidFill>
              </a:defRPr>
            </a:lvl4pPr>
            <a:lvl5pPr marL="1828800" indent="0">
              <a:buNone/>
              <a:defRPr sz="1100">
                <a:solidFill>
                  <a:srgbClr val="FBF5E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rgbClr val="FBF5E3"/>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2196894"/>
            <a:ext cx="9963309" cy="2524193"/>
          </a:xfrm>
        </p:spPr>
        <p:txBody>
          <a:bodyPr>
            <a:noAutofit/>
          </a:bodyPr>
          <a:lstStyle>
            <a:lvl1pPr marL="0" indent="0">
              <a:buNone/>
              <a:defRPr sz="8500">
                <a:solidFill>
                  <a:srgbClr val="FBF5E3"/>
                </a:solidFill>
                <a:latin typeface="Nevoa Light Condensed" pitchFamily="2" charset="77"/>
              </a:defRPr>
            </a:lvl1pPr>
            <a:lvl2pPr marL="457200" indent="0">
              <a:buNone/>
              <a:defRPr sz="8500">
                <a:solidFill>
                  <a:srgbClr val="FBF5E3"/>
                </a:solidFill>
                <a:latin typeface="Nevoa Light Condensed" pitchFamily="2" charset="77"/>
              </a:defRPr>
            </a:lvl2pPr>
            <a:lvl3pPr marL="914400" indent="0">
              <a:buNone/>
              <a:defRPr sz="8500">
                <a:solidFill>
                  <a:srgbClr val="FBF5E3"/>
                </a:solidFill>
                <a:latin typeface="Nevoa Light Condensed" pitchFamily="2" charset="77"/>
              </a:defRPr>
            </a:lvl3pPr>
            <a:lvl4pPr marL="1371600" indent="0">
              <a:buNone/>
              <a:defRPr sz="8500">
                <a:solidFill>
                  <a:srgbClr val="FBF5E3"/>
                </a:solidFill>
                <a:latin typeface="Nevoa Light Condensed" pitchFamily="2" charset="77"/>
              </a:defRPr>
            </a:lvl4pPr>
            <a:lvl5pPr marL="1828800" indent="0">
              <a:buNone/>
              <a:defRPr sz="8500">
                <a:solidFill>
                  <a:srgbClr val="FBF5E3"/>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9">
            <a:extLst>
              <a:ext uri="{FF2B5EF4-FFF2-40B4-BE49-F238E27FC236}">
                <a16:creationId xmlns:a16="http://schemas.microsoft.com/office/drawing/2014/main" id="{BF78D749-06BF-1AE1-AD67-2A3833BE2C29}"/>
              </a:ext>
            </a:extLst>
          </p:cNvPr>
          <p:cNvSpPr>
            <a:spLocks noGrp="1"/>
          </p:cNvSpPr>
          <p:nvPr>
            <p:ph type="body" sz="quarter" idx="21"/>
          </p:nvPr>
        </p:nvSpPr>
        <p:spPr>
          <a:xfrm>
            <a:off x="7296629" y="3782039"/>
            <a:ext cx="3263580" cy="2519363"/>
          </a:xfrm>
        </p:spPr>
        <p:txBody>
          <a:bodyPr>
            <a:noAutofit/>
          </a:bodyPr>
          <a:lstStyle>
            <a:lvl1pPr marL="0" indent="0" algn="r">
              <a:buNone/>
              <a:defRPr sz="22000" b="0" i="0">
                <a:solidFill>
                  <a:srgbClr val="FBF5E3"/>
                </a:solidFill>
                <a:latin typeface="Poppins ExtraLight" pitchFamily="2" charset="77"/>
                <a:cs typeface="Poppins ExtraLight" pitchFamily="2" charset="77"/>
              </a:defRPr>
            </a:lvl1pPr>
            <a:lvl2pPr marL="457200" indent="0" algn="r">
              <a:buNone/>
              <a:defRPr sz="22000" b="0" i="0">
                <a:solidFill>
                  <a:srgbClr val="FBF5E3"/>
                </a:solidFill>
                <a:latin typeface="Poppins ExtraLight" pitchFamily="2" charset="77"/>
                <a:cs typeface="Poppins ExtraLight" pitchFamily="2" charset="77"/>
              </a:defRPr>
            </a:lvl2pPr>
            <a:lvl3pPr marL="914400" indent="0" algn="r">
              <a:buNone/>
              <a:defRPr sz="22000" b="0" i="0">
                <a:solidFill>
                  <a:srgbClr val="FBF5E3"/>
                </a:solidFill>
                <a:latin typeface="Poppins ExtraLight" pitchFamily="2" charset="77"/>
                <a:cs typeface="Poppins ExtraLight" pitchFamily="2" charset="77"/>
              </a:defRPr>
            </a:lvl3pPr>
            <a:lvl4pPr marL="1371600" indent="0" algn="r">
              <a:buNone/>
              <a:defRPr sz="22000" b="0" i="0">
                <a:solidFill>
                  <a:srgbClr val="FBF5E3"/>
                </a:solidFill>
                <a:latin typeface="Poppins ExtraLight" pitchFamily="2" charset="77"/>
                <a:cs typeface="Poppins ExtraLight" pitchFamily="2" charset="77"/>
              </a:defRPr>
            </a:lvl4pPr>
            <a:lvl5pPr marL="1828800" indent="0" algn="r">
              <a:buNone/>
              <a:defRPr sz="22000" b="0" i="0">
                <a:solidFill>
                  <a:srgbClr val="FBF5E3"/>
                </a:solidFill>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119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3DC9B-77AE-21E7-610E-024688F2B1FC}"/>
              </a:ext>
            </a:extLst>
          </p:cNvPr>
          <p:cNvSpPr/>
          <p:nvPr userDrawn="1"/>
        </p:nvSpPr>
        <p:spPr>
          <a:xfrm>
            <a:off x="394447" y="376518"/>
            <a:ext cx="8821271" cy="6040157"/>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6" name="Text Placeholder 3">
            <a:extLst>
              <a:ext uri="{FF2B5EF4-FFF2-40B4-BE49-F238E27FC236}">
                <a16:creationId xmlns:a16="http://schemas.microsoft.com/office/drawing/2014/main" id="{12A9E022-0AB8-64A4-68E7-90699DE4A0CA}"/>
              </a:ext>
            </a:extLst>
          </p:cNvPr>
          <p:cNvSpPr>
            <a:spLocks noGrp="1"/>
          </p:cNvSpPr>
          <p:nvPr>
            <p:ph type="body" sz="quarter" idx="14"/>
          </p:nvPr>
        </p:nvSpPr>
        <p:spPr>
          <a:xfrm>
            <a:off x="656675" y="1345247"/>
            <a:ext cx="6182846" cy="1093153"/>
          </a:xfrm>
        </p:spPr>
        <p:txBody>
          <a:bodyPr>
            <a:noAutofit/>
          </a:bodyPr>
          <a:lstStyle>
            <a:lvl1pPr marL="0" indent="0">
              <a:buNone/>
              <a:defRPr sz="6500">
                <a:latin typeface="Nevoa Light Condensed" pitchFamily="2" charset="77"/>
              </a:defRPr>
            </a:lvl1pPr>
            <a:lvl2pPr marL="457200" indent="0">
              <a:buNone/>
              <a:defRPr sz="6500">
                <a:latin typeface="Nevoa Light Condensed" pitchFamily="2" charset="77"/>
              </a:defRPr>
            </a:lvl2pPr>
            <a:lvl3pPr marL="914400" indent="0">
              <a:buNone/>
              <a:defRPr sz="6500">
                <a:latin typeface="Nevoa Light Condensed" pitchFamily="2" charset="77"/>
              </a:defRPr>
            </a:lvl3pPr>
            <a:lvl4pPr marL="1371600" indent="0">
              <a:buNone/>
              <a:defRPr sz="6500">
                <a:latin typeface="Nevoa Light Condensed" pitchFamily="2" charset="77"/>
              </a:defRPr>
            </a:lvl4pPr>
            <a:lvl5pPr marL="1828800" inden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a:extLst>
              <a:ext uri="{FF2B5EF4-FFF2-40B4-BE49-F238E27FC236}">
                <a16:creationId xmlns:a16="http://schemas.microsoft.com/office/drawing/2014/main" id="{CBCF6EF1-BAE5-B0CC-FA4D-BE61CBE5A0BB}"/>
              </a:ext>
            </a:extLst>
          </p:cNvPr>
          <p:cNvSpPr>
            <a:spLocks noGrp="1"/>
          </p:cNvSpPr>
          <p:nvPr>
            <p:ph type="body" sz="quarter" idx="20"/>
          </p:nvPr>
        </p:nvSpPr>
        <p:spPr>
          <a:xfrm>
            <a:off x="657225" y="2438400"/>
            <a:ext cx="6182846" cy="1519928"/>
          </a:xfrm>
        </p:spPr>
        <p:txBody>
          <a:bodyPr>
            <a:noAutofit/>
          </a:bodyPr>
          <a:lstStyle>
            <a:lvl1pPr marL="0" indent="0">
              <a:lnSpc>
                <a:spcPct val="100000"/>
              </a:lnSpc>
              <a:buNone/>
              <a:defRPr sz="2000" b="0" i="0">
                <a:latin typeface="Poppins Light" pitchFamily="2" charset="77"/>
                <a:cs typeface="Poppins Light" pitchFamily="2" charset="77"/>
              </a:defRPr>
            </a:lvl1pPr>
            <a:lvl2pPr marL="457200" indent="0">
              <a:lnSpc>
                <a:spcPct val="100000"/>
              </a:lnSpc>
              <a:buNone/>
              <a:defRPr sz="2000" b="0" i="0">
                <a:latin typeface="Poppins Light" pitchFamily="2" charset="77"/>
                <a:cs typeface="Poppins Light" pitchFamily="2" charset="77"/>
              </a:defRPr>
            </a:lvl2pPr>
            <a:lvl3pPr marL="914400" indent="0">
              <a:lnSpc>
                <a:spcPct val="100000"/>
              </a:lnSpc>
              <a:buNone/>
              <a:defRPr sz="2000" b="0" i="0">
                <a:latin typeface="Poppins Light" pitchFamily="2" charset="77"/>
                <a:cs typeface="Poppins Light" pitchFamily="2" charset="77"/>
              </a:defRPr>
            </a:lvl3pPr>
            <a:lvl4pPr marL="1371600" indent="0">
              <a:lnSpc>
                <a:spcPct val="100000"/>
              </a:lnSpc>
              <a:buNone/>
              <a:defRPr sz="2000" b="0" i="0">
                <a:latin typeface="Poppins Light" pitchFamily="2" charset="77"/>
                <a:cs typeface="Poppins Light" pitchFamily="2" charset="77"/>
              </a:defRPr>
            </a:lvl4pPr>
            <a:lvl5pPr marL="1828800" indent="0">
              <a:lnSpc>
                <a:spcPct val="100000"/>
              </a:lnSpc>
              <a:buNone/>
              <a:defRPr sz="2000" b="0" i="0">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0">
            <a:extLst>
              <a:ext uri="{FF2B5EF4-FFF2-40B4-BE49-F238E27FC236}">
                <a16:creationId xmlns:a16="http://schemas.microsoft.com/office/drawing/2014/main" id="{BE2B3D3B-21AA-BE51-B80F-06EAEB4FCFFB}"/>
              </a:ext>
            </a:extLst>
          </p:cNvPr>
          <p:cNvSpPr>
            <a:spLocks noGrp="1"/>
          </p:cNvSpPr>
          <p:nvPr>
            <p:ph type="pic" sz="quarter" idx="21"/>
          </p:nvPr>
        </p:nvSpPr>
        <p:spPr>
          <a:xfrm>
            <a:off x="7563899" y="1005915"/>
            <a:ext cx="3349487" cy="4864100"/>
          </a:xfrm>
          <a:prstGeom prst="roundRect">
            <a:avLst>
              <a:gd name="adj" fmla="val 50000"/>
            </a:avLst>
          </a:prstGeom>
        </p:spPr>
        <p:txBody>
          <a:bodyPr>
            <a:normAutofit/>
          </a:bodyPr>
          <a:lstStyle>
            <a:lvl1pPr marL="0" indent="0" algn="ctr">
              <a:buNone/>
              <a:defRPr sz="1500"/>
            </a:lvl1pPr>
          </a:lstStyle>
          <a:p>
            <a:endParaRPr lang="en-US"/>
          </a:p>
        </p:txBody>
      </p:sp>
      <p:sp>
        <p:nvSpPr>
          <p:cNvPr id="9" name="Footer Placeholder 4">
            <a:extLst>
              <a:ext uri="{FF2B5EF4-FFF2-40B4-BE49-F238E27FC236}">
                <a16:creationId xmlns:a16="http://schemas.microsoft.com/office/drawing/2014/main" id="{A7EBF0E5-83A1-FD7A-417A-FF50BDE2E7CB}"/>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13" name="Picture 12">
            <a:extLst>
              <a:ext uri="{FF2B5EF4-FFF2-40B4-BE49-F238E27FC236}">
                <a16:creationId xmlns:a16="http://schemas.microsoft.com/office/drawing/2014/main" id="{33582660-E6F1-33FB-3D7C-230E5454D739}"/>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92810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392064" y="2642400"/>
            <a:ext cx="10787063" cy="3660775"/>
          </a:xfrm>
        </p:spPr>
        <p:txBody>
          <a:bodyPr numCol="3">
            <a:normAutofit/>
          </a:bodyPr>
          <a:lstStyle>
            <a:lvl1pPr marL="285750" indent="-285750">
              <a:lnSpc>
                <a:spcPct val="100000"/>
              </a:lnSpc>
              <a:buFont typeface="Arial" panose="020B0604020202020204" pitchFamily="34" charset="0"/>
              <a:buChar char="•"/>
              <a:defRPr sz="1200">
                <a:solidFill>
                  <a:schemeClr val="tx1"/>
                </a:solidFill>
              </a:defRPr>
            </a:lvl1pPr>
            <a:lvl2pPr marL="742950" indent="-285750">
              <a:lnSpc>
                <a:spcPct val="100000"/>
              </a:lnSpc>
              <a:buFont typeface="Arial" panose="020B0604020202020204" pitchFamily="34" charset="0"/>
              <a:buChar char="•"/>
              <a:defRPr sz="1200">
                <a:solidFill>
                  <a:schemeClr val="tx1"/>
                </a:solidFill>
              </a:defRPr>
            </a:lvl2pPr>
            <a:lvl3pPr marL="1200150" indent="-285750">
              <a:lnSpc>
                <a:spcPct val="100000"/>
              </a:lnSpc>
              <a:buFont typeface="Arial" panose="020B0604020202020204" pitchFamily="34" charset="0"/>
              <a:buChar char="•"/>
              <a:defRPr sz="1200">
                <a:solidFill>
                  <a:schemeClr val="tx1"/>
                </a:solidFill>
              </a:defRPr>
            </a:lvl3pPr>
            <a:lvl4pPr marL="1657350" indent="-285750">
              <a:lnSpc>
                <a:spcPct val="100000"/>
              </a:lnSpc>
              <a:buFont typeface="Arial" panose="020B0604020202020204" pitchFamily="34" charset="0"/>
              <a:buChar char="•"/>
              <a:defRPr sz="12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5A32DF53-8BEF-0632-67BC-05CA5506ECAC}"/>
              </a:ext>
            </a:extLst>
          </p:cNvPr>
          <p:cNvSpPr>
            <a:spLocks noGrp="1"/>
          </p:cNvSpPr>
          <p:nvPr>
            <p:ph type="body" sz="quarter" idx="15"/>
          </p:nvPr>
        </p:nvSpPr>
        <p:spPr>
          <a:xfrm>
            <a:off x="656674" y="1130301"/>
            <a:ext cx="10787063" cy="831850"/>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BD62AC5-4710-14AB-71A9-7A579E034F19}"/>
              </a:ext>
            </a:extLst>
          </p:cNvPr>
          <p:cNvSpPr>
            <a:spLocks noGrp="1"/>
          </p:cNvSpPr>
          <p:nvPr>
            <p:ph type="body" sz="quarter" idx="16" hasCustomPrompt="1"/>
          </p:nvPr>
        </p:nvSpPr>
        <p:spPr>
          <a:xfrm>
            <a:off x="656674" y="2130426"/>
            <a:ext cx="10787063"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00A136D-85B3-0173-5410-5D609F3B89FD}"/>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6" name="Picture 5">
            <a:extLst>
              <a:ext uri="{FF2B5EF4-FFF2-40B4-BE49-F238E27FC236}">
                <a16:creationId xmlns:a16="http://schemas.microsoft.com/office/drawing/2014/main" id="{8AF3B961-A601-2825-59B0-EC362DEE3073}"/>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063709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392064" y="2642400"/>
            <a:ext cx="10787063" cy="3660775"/>
          </a:xfrm>
        </p:spPr>
        <p:txBody>
          <a:bodyPr numCol="2">
            <a:normAutofit/>
          </a:bodyPr>
          <a:lstStyle>
            <a:lvl1pPr marL="285750" indent="-285750">
              <a:lnSpc>
                <a:spcPct val="100000"/>
              </a:lnSpc>
              <a:buFont typeface="Arial" panose="020B0604020202020204" pitchFamily="34" charset="0"/>
              <a:buChar char="•"/>
              <a:defRPr sz="1200">
                <a:solidFill>
                  <a:schemeClr val="tx1"/>
                </a:solidFill>
              </a:defRPr>
            </a:lvl1pPr>
            <a:lvl2pPr marL="742950" indent="-285750">
              <a:lnSpc>
                <a:spcPct val="100000"/>
              </a:lnSpc>
              <a:buFont typeface="Arial" panose="020B0604020202020204" pitchFamily="34" charset="0"/>
              <a:buChar char="•"/>
              <a:defRPr sz="1200">
                <a:solidFill>
                  <a:schemeClr val="tx1"/>
                </a:solidFill>
              </a:defRPr>
            </a:lvl2pPr>
            <a:lvl3pPr marL="1200150" indent="-285750">
              <a:lnSpc>
                <a:spcPct val="100000"/>
              </a:lnSpc>
              <a:buFont typeface="Arial" panose="020B0604020202020204" pitchFamily="34" charset="0"/>
              <a:buChar char="•"/>
              <a:defRPr sz="1200">
                <a:solidFill>
                  <a:schemeClr val="tx1"/>
                </a:solidFill>
              </a:defRPr>
            </a:lvl3pPr>
            <a:lvl4pPr marL="1657350" indent="-285750">
              <a:lnSpc>
                <a:spcPct val="100000"/>
              </a:lnSpc>
              <a:buFont typeface="Arial" panose="020B0604020202020204" pitchFamily="34" charset="0"/>
              <a:buChar char="•"/>
              <a:defRPr sz="12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5A32DF53-8BEF-0632-67BC-05CA5506ECAC}"/>
              </a:ext>
            </a:extLst>
          </p:cNvPr>
          <p:cNvSpPr>
            <a:spLocks noGrp="1"/>
          </p:cNvSpPr>
          <p:nvPr>
            <p:ph type="body" sz="quarter" idx="15"/>
          </p:nvPr>
        </p:nvSpPr>
        <p:spPr>
          <a:xfrm>
            <a:off x="656674" y="1130301"/>
            <a:ext cx="10787063" cy="831850"/>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BD62AC5-4710-14AB-71A9-7A579E034F19}"/>
              </a:ext>
            </a:extLst>
          </p:cNvPr>
          <p:cNvSpPr>
            <a:spLocks noGrp="1"/>
          </p:cNvSpPr>
          <p:nvPr>
            <p:ph type="body" sz="quarter" idx="16" hasCustomPrompt="1"/>
          </p:nvPr>
        </p:nvSpPr>
        <p:spPr>
          <a:xfrm>
            <a:off x="656674" y="2130426"/>
            <a:ext cx="10787063"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71EF1FD9-5D02-770C-5D86-E44ED1CB50AB}"/>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6" name="Picture 5">
            <a:extLst>
              <a:ext uri="{FF2B5EF4-FFF2-40B4-BE49-F238E27FC236}">
                <a16:creationId xmlns:a16="http://schemas.microsoft.com/office/drawing/2014/main" id="{3C1A6851-2F6C-39C4-1FE9-D1EB4296DDB4}"/>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80897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70961" y="2643188"/>
            <a:ext cx="10787063" cy="3660775"/>
          </a:xfrm>
        </p:spPr>
        <p:txBody>
          <a:bodyPr numCol="2">
            <a:normAutofit/>
          </a:bodyPr>
          <a:lstStyle>
            <a:lvl1pPr marL="0" indent="0">
              <a:buFont typeface="Arial" panose="020B0604020202020204" pitchFamily="34" charset="0"/>
              <a:buNone/>
              <a:defRPr sz="1200">
                <a:solidFill>
                  <a:schemeClr val="tx1"/>
                </a:solidFill>
              </a:defRPr>
            </a:lvl1pPr>
            <a:lvl2pPr marL="457200" indent="0">
              <a:buFont typeface="Arial" panose="020B0604020202020204" pitchFamily="34" charset="0"/>
              <a:buNone/>
              <a:defRPr sz="1200">
                <a:solidFill>
                  <a:schemeClr val="tx1"/>
                </a:solidFill>
              </a:defRPr>
            </a:lvl2pPr>
            <a:lvl3pPr marL="914400" indent="0">
              <a:buFont typeface="Arial" panose="020B0604020202020204" pitchFamily="34" charset="0"/>
              <a:buNone/>
              <a:defRPr sz="1200">
                <a:solidFill>
                  <a:schemeClr val="tx1"/>
                </a:solidFill>
              </a:defRPr>
            </a:lvl3pPr>
            <a:lvl4pPr marL="1371600" indent="0">
              <a:buFont typeface="Arial" panose="020B0604020202020204" pitchFamily="34" charset="0"/>
              <a:buNone/>
              <a:defRPr sz="1200">
                <a:solidFill>
                  <a:schemeClr val="tx1"/>
                </a:solidFill>
              </a:defRPr>
            </a:lvl4pPr>
            <a:lvl5pPr marL="1828800" indent="0">
              <a:lnSpc>
                <a:spcPct val="10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5A32DF53-8BEF-0632-67BC-05CA5506ECAC}"/>
              </a:ext>
            </a:extLst>
          </p:cNvPr>
          <p:cNvSpPr>
            <a:spLocks noGrp="1"/>
          </p:cNvSpPr>
          <p:nvPr>
            <p:ph type="body" sz="quarter" idx="15"/>
          </p:nvPr>
        </p:nvSpPr>
        <p:spPr>
          <a:xfrm>
            <a:off x="656674" y="1130301"/>
            <a:ext cx="10787063" cy="831850"/>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BD62AC5-4710-14AB-71A9-7A579E034F19}"/>
              </a:ext>
            </a:extLst>
          </p:cNvPr>
          <p:cNvSpPr>
            <a:spLocks noGrp="1"/>
          </p:cNvSpPr>
          <p:nvPr>
            <p:ph type="body" sz="quarter" idx="16" hasCustomPrompt="1"/>
          </p:nvPr>
        </p:nvSpPr>
        <p:spPr>
          <a:xfrm>
            <a:off x="670962" y="2130426"/>
            <a:ext cx="10787063"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74A9CD89-27EF-DE6F-8896-3B2BA2C1F3F4}"/>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42646A2C-CD8B-C12E-A615-1D380B6A34A1}"/>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913910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85249" y="2643188"/>
            <a:ext cx="10787063" cy="3660775"/>
          </a:xfrm>
        </p:spPr>
        <p:txBody>
          <a:bodyPr numCol="3" spcCol="180000">
            <a:normAutofit/>
          </a:bodyPr>
          <a:lstStyle>
            <a:lvl1pPr marL="0" indent="0">
              <a:lnSpc>
                <a:spcPct val="100000"/>
              </a:lnSpc>
              <a:buFont typeface="Arial" panose="020B0604020202020204" pitchFamily="34" charset="0"/>
              <a:buNone/>
              <a:defRPr sz="1200">
                <a:solidFill>
                  <a:schemeClr val="tx1"/>
                </a:solidFill>
              </a:defRPr>
            </a:lvl1pPr>
            <a:lvl2pPr marL="457200" indent="0">
              <a:lnSpc>
                <a:spcPct val="100000"/>
              </a:lnSpc>
              <a:buFont typeface="Arial" panose="020B0604020202020204" pitchFamily="34" charset="0"/>
              <a:buNone/>
              <a:defRPr sz="1200">
                <a:solidFill>
                  <a:schemeClr val="tx1"/>
                </a:solidFill>
              </a:defRPr>
            </a:lvl2pPr>
            <a:lvl3pPr marL="914400" indent="0">
              <a:lnSpc>
                <a:spcPct val="100000"/>
              </a:lnSpc>
              <a:buFont typeface="Arial" panose="020B0604020202020204" pitchFamily="34" charset="0"/>
              <a:buNone/>
              <a:defRPr sz="1200">
                <a:solidFill>
                  <a:schemeClr val="tx1"/>
                </a:solidFill>
              </a:defRPr>
            </a:lvl3pPr>
            <a:lvl4pPr marL="1371600" indent="0">
              <a:lnSpc>
                <a:spcPct val="100000"/>
              </a:lnSpc>
              <a:buFont typeface="Arial" panose="020B0604020202020204" pitchFamily="34" charset="0"/>
              <a:buNone/>
              <a:defRPr sz="1200">
                <a:solidFill>
                  <a:schemeClr val="tx1"/>
                </a:solidFill>
              </a:defRPr>
            </a:lvl4pPr>
            <a:lvl5pPr marL="1828800" indent="0">
              <a:lnSpc>
                <a:spcPct val="10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5A32DF53-8BEF-0632-67BC-05CA5506ECAC}"/>
              </a:ext>
            </a:extLst>
          </p:cNvPr>
          <p:cNvSpPr>
            <a:spLocks noGrp="1"/>
          </p:cNvSpPr>
          <p:nvPr>
            <p:ph type="body" sz="quarter" idx="15"/>
          </p:nvPr>
        </p:nvSpPr>
        <p:spPr>
          <a:xfrm>
            <a:off x="656674" y="1130301"/>
            <a:ext cx="10787063" cy="462516"/>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BD62AC5-4710-14AB-71A9-7A579E034F19}"/>
              </a:ext>
            </a:extLst>
          </p:cNvPr>
          <p:cNvSpPr>
            <a:spLocks noGrp="1"/>
          </p:cNvSpPr>
          <p:nvPr>
            <p:ph type="body" sz="quarter" idx="16" hasCustomPrompt="1"/>
          </p:nvPr>
        </p:nvSpPr>
        <p:spPr>
          <a:xfrm>
            <a:off x="656674" y="1741801"/>
            <a:ext cx="10787063"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F64BA1A3-48B1-8E1B-2A82-6B742CBA0008}"/>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3C046895-1F17-AA8C-A022-65C08436BBAD}"/>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635519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5">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56673" y="2643189"/>
            <a:ext cx="10787063" cy="2160274"/>
          </a:xfrm>
        </p:spPr>
        <p:txBody>
          <a:bodyPr numCol="1" spcCol="180000">
            <a:noAutofit/>
          </a:bodyPr>
          <a:lstStyle>
            <a:lvl1pPr marL="0" indent="0">
              <a:buFont typeface="Arial" panose="020B0604020202020204" pitchFamily="34" charset="0"/>
              <a:buNone/>
              <a:defRPr sz="5500">
                <a:solidFill>
                  <a:srgbClr val="A72F77"/>
                </a:solidFill>
                <a:latin typeface="Nevoa Light Condensed" pitchFamily="2" charset="77"/>
              </a:defRPr>
            </a:lvl1pPr>
            <a:lvl2pPr marL="457200" indent="0">
              <a:buFont typeface="Arial" panose="020B0604020202020204" pitchFamily="34" charset="0"/>
              <a:buNone/>
              <a:defRPr sz="5500">
                <a:solidFill>
                  <a:srgbClr val="A72F77"/>
                </a:solidFill>
                <a:latin typeface="Nevoa Light Condensed" pitchFamily="2" charset="77"/>
              </a:defRPr>
            </a:lvl2pPr>
            <a:lvl3pPr marL="914400" indent="0">
              <a:buFont typeface="Arial" panose="020B0604020202020204" pitchFamily="34" charset="0"/>
              <a:buNone/>
              <a:defRPr sz="5500">
                <a:solidFill>
                  <a:srgbClr val="A72F77"/>
                </a:solidFill>
                <a:latin typeface="Nevoa Light Condensed" pitchFamily="2" charset="77"/>
              </a:defRPr>
            </a:lvl3pPr>
            <a:lvl4pPr marL="1371600" indent="0">
              <a:buFont typeface="Arial" panose="020B0604020202020204" pitchFamily="34" charset="0"/>
              <a:buNone/>
              <a:defRPr sz="5500">
                <a:solidFill>
                  <a:srgbClr val="A72F77"/>
                </a:solidFill>
                <a:latin typeface="Nevoa Light Condensed" pitchFamily="2" charset="77"/>
              </a:defRPr>
            </a:lvl4pPr>
            <a:lvl5pPr marL="1828800" indent="0">
              <a:buFont typeface="Arial" panose="020B0604020202020204" pitchFamily="34" charset="0"/>
              <a:buNone/>
              <a:defRPr sz="5500">
                <a:solidFill>
                  <a:srgbClr val="A72F77"/>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5A32DF53-8BEF-0632-67BC-05CA5506ECAC}"/>
              </a:ext>
            </a:extLst>
          </p:cNvPr>
          <p:cNvSpPr>
            <a:spLocks noGrp="1"/>
          </p:cNvSpPr>
          <p:nvPr>
            <p:ph type="body" sz="quarter" idx="15"/>
          </p:nvPr>
        </p:nvSpPr>
        <p:spPr>
          <a:xfrm>
            <a:off x="656674" y="1130301"/>
            <a:ext cx="10787063" cy="462516"/>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BD62AC5-4710-14AB-71A9-7A579E034F19}"/>
              </a:ext>
            </a:extLst>
          </p:cNvPr>
          <p:cNvSpPr>
            <a:spLocks noGrp="1"/>
          </p:cNvSpPr>
          <p:nvPr>
            <p:ph type="body" sz="quarter" idx="16" hasCustomPrompt="1"/>
          </p:nvPr>
        </p:nvSpPr>
        <p:spPr>
          <a:xfrm>
            <a:off x="656674" y="1741801"/>
            <a:ext cx="10787063"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6">
            <a:extLst>
              <a:ext uri="{FF2B5EF4-FFF2-40B4-BE49-F238E27FC236}">
                <a16:creationId xmlns:a16="http://schemas.microsoft.com/office/drawing/2014/main" id="{185FA6C6-09C6-FFAF-8561-16ABC777CD5B}"/>
              </a:ext>
            </a:extLst>
          </p:cNvPr>
          <p:cNvSpPr>
            <a:spLocks noGrp="1"/>
          </p:cNvSpPr>
          <p:nvPr>
            <p:ph type="body" sz="quarter" idx="17" hasCustomPrompt="1"/>
          </p:nvPr>
        </p:nvSpPr>
        <p:spPr>
          <a:xfrm>
            <a:off x="656674" y="5056501"/>
            <a:ext cx="10787063" cy="671198"/>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CA34991B-9D6A-B688-23B1-ED69BECC610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4C7B3E97-55D2-71EF-F4AA-7647661CDBAA}"/>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811598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588B6-EC41-1791-ACE1-B962463AE739}"/>
              </a:ext>
            </a:extLst>
          </p:cNvPr>
          <p:cNvSpPr/>
          <p:nvPr userDrawn="1"/>
        </p:nvSpPr>
        <p:spPr>
          <a:xfrm>
            <a:off x="7467600" y="0"/>
            <a:ext cx="4724400" cy="6858000"/>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399264" y="2443156"/>
            <a:ext cx="6444215" cy="3660775"/>
          </a:xfrm>
        </p:spPr>
        <p:txBody>
          <a:bodyPr numCol="2" spcCol="180000">
            <a:normAutofit/>
          </a:bodyPr>
          <a:lstStyle>
            <a:lvl1pPr marL="0" indent="0">
              <a:lnSpc>
                <a:spcPct val="100000"/>
              </a:lnSpc>
              <a:buFont typeface="Arial" panose="020B0604020202020204" pitchFamily="34" charset="0"/>
              <a:buNone/>
              <a:defRPr sz="1400">
                <a:solidFill>
                  <a:schemeClr val="tx1"/>
                </a:solidFill>
              </a:defRPr>
            </a:lvl1pPr>
            <a:lvl2pPr marL="457200" indent="0">
              <a:lnSpc>
                <a:spcPct val="100000"/>
              </a:lnSpc>
              <a:buFont typeface="Arial" panose="020B0604020202020204" pitchFamily="34" charset="0"/>
              <a:buNone/>
              <a:defRPr sz="1400">
                <a:solidFill>
                  <a:schemeClr val="tx1"/>
                </a:solidFill>
              </a:defRPr>
            </a:lvl2pPr>
            <a:lvl3pPr marL="914400" indent="0">
              <a:lnSpc>
                <a:spcPct val="100000"/>
              </a:lnSpc>
              <a:buFont typeface="Arial" panose="020B0604020202020204" pitchFamily="34" charset="0"/>
              <a:buNone/>
              <a:defRPr sz="1400">
                <a:solidFill>
                  <a:schemeClr val="tx1"/>
                </a:solidFill>
              </a:defRPr>
            </a:lvl3pPr>
            <a:lvl4pPr marL="1371600" indent="0">
              <a:lnSpc>
                <a:spcPct val="100000"/>
              </a:lnSpc>
              <a:buFont typeface="Arial" panose="020B0604020202020204" pitchFamily="34" charset="0"/>
              <a:buNone/>
              <a:defRPr sz="1400">
                <a:solidFill>
                  <a:schemeClr val="tx1"/>
                </a:solidFill>
              </a:defRPr>
            </a:lvl4pPr>
            <a:lvl5pPr marL="1828800" indent="0">
              <a:lnSpc>
                <a:spcPct val="100000"/>
              </a:lnSpc>
              <a:buFont typeface="Arial" panose="020B0604020202020204" pitchFamily="34" charse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C3EE892C-83AD-6F27-2A04-630B94B13AC6}"/>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Picture Placeholder 10">
            <a:extLst>
              <a:ext uri="{FF2B5EF4-FFF2-40B4-BE49-F238E27FC236}">
                <a16:creationId xmlns:a16="http://schemas.microsoft.com/office/drawing/2014/main" id="{3E0B84A0-3384-67E4-3A0D-C52B123DEB40}"/>
              </a:ext>
            </a:extLst>
          </p:cNvPr>
          <p:cNvSpPr>
            <a:spLocks noGrp="1"/>
          </p:cNvSpPr>
          <p:nvPr>
            <p:ph type="pic" sz="quarter" idx="21"/>
          </p:nvPr>
        </p:nvSpPr>
        <p:spPr>
          <a:xfrm>
            <a:off x="7912504" y="1392785"/>
            <a:ext cx="3227614" cy="4687117"/>
          </a:xfrm>
          <a:prstGeom prst="roundRect">
            <a:avLst>
              <a:gd name="adj" fmla="val 50000"/>
            </a:avLst>
          </a:prstGeom>
        </p:spPr>
        <p:txBody>
          <a:bodyPr>
            <a:normAutofit/>
          </a:bodyPr>
          <a:lstStyle>
            <a:lvl1pPr marL="0" indent="0" algn="ctr">
              <a:buNone/>
              <a:defRPr sz="1500"/>
            </a:lvl1pPr>
          </a:lstStyle>
          <a:p>
            <a:endParaRPr lang="en-US"/>
          </a:p>
        </p:txBody>
      </p:sp>
      <p:sp>
        <p:nvSpPr>
          <p:cNvPr id="13" name="Text Placeholder 6">
            <a:extLst>
              <a:ext uri="{FF2B5EF4-FFF2-40B4-BE49-F238E27FC236}">
                <a16:creationId xmlns:a16="http://schemas.microsoft.com/office/drawing/2014/main" id="{580009EC-C925-9437-772B-61309D3C107B}"/>
              </a:ext>
            </a:extLst>
          </p:cNvPr>
          <p:cNvSpPr>
            <a:spLocks noGrp="1"/>
          </p:cNvSpPr>
          <p:nvPr>
            <p:ph type="body" sz="quarter" idx="15"/>
          </p:nvPr>
        </p:nvSpPr>
        <p:spPr>
          <a:xfrm>
            <a:off x="656675" y="1130301"/>
            <a:ext cx="6444214" cy="831850"/>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92B8A907-0E0A-3B66-4E94-0DA468852E85}"/>
              </a:ext>
            </a:extLst>
          </p:cNvPr>
          <p:cNvSpPr>
            <a:spLocks noGrp="1"/>
          </p:cNvSpPr>
          <p:nvPr>
            <p:ph type="body" sz="quarter" idx="16" hasCustomPrompt="1"/>
          </p:nvPr>
        </p:nvSpPr>
        <p:spPr>
          <a:xfrm>
            <a:off x="656675" y="2130426"/>
            <a:ext cx="6444214"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210D7A9-0B90-AC96-6442-E90D87E09172}"/>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852495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7">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C7FC6984-AD20-23C7-E026-C08668969BD1}"/>
              </a:ext>
            </a:extLst>
          </p:cNvPr>
          <p:cNvSpPr>
            <a:spLocks noGrp="1"/>
          </p:cNvSpPr>
          <p:nvPr>
            <p:ph type="pic" sz="quarter" idx="17"/>
          </p:nvPr>
        </p:nvSpPr>
        <p:spPr>
          <a:xfrm>
            <a:off x="7467600" y="0"/>
            <a:ext cx="4724400" cy="6858000"/>
          </a:xfrm>
        </p:spPr>
        <p:txBody>
          <a:bodyPr>
            <a:normAutofit/>
          </a:bodyPr>
          <a:lstStyle>
            <a:lvl1pPr marL="0" indent="0">
              <a:buNone/>
              <a:defRPr sz="1500"/>
            </a:lvl1pPr>
          </a:lstStyle>
          <a:p>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bg1"/>
                </a:solidFill>
              </a:defRPr>
            </a:lvl1pPr>
          </a:lstStyle>
          <a:p>
            <a:fld id="{D540B00B-03F2-254E-B0DB-29F15EAFDCEE}" type="slidenum">
              <a:rPr lang="en-US" smtClean="0"/>
              <a:pPr/>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85249" y="2643188"/>
            <a:ext cx="6444215" cy="3660775"/>
          </a:xfrm>
        </p:spPr>
        <p:txBody>
          <a:bodyPr numCol="1" spcCol="180000">
            <a:normAutofit/>
          </a:bodyPr>
          <a:lstStyle>
            <a:lvl1pPr marL="0" indent="0">
              <a:lnSpc>
                <a:spcPct val="100000"/>
              </a:lnSpc>
              <a:buFont typeface="Arial" panose="020B0604020202020204" pitchFamily="34" charset="0"/>
              <a:buNone/>
              <a:defRPr sz="1200">
                <a:solidFill>
                  <a:schemeClr val="tx1"/>
                </a:solidFill>
              </a:defRPr>
            </a:lvl1pPr>
            <a:lvl2pPr marL="457200" indent="0">
              <a:lnSpc>
                <a:spcPct val="100000"/>
              </a:lnSpc>
              <a:buFont typeface="Arial" panose="020B0604020202020204" pitchFamily="34" charset="0"/>
              <a:buNone/>
              <a:defRPr sz="1200">
                <a:solidFill>
                  <a:schemeClr val="tx1"/>
                </a:solidFill>
              </a:defRPr>
            </a:lvl2pPr>
            <a:lvl3pPr marL="914400" indent="0">
              <a:lnSpc>
                <a:spcPct val="100000"/>
              </a:lnSpc>
              <a:buFont typeface="Arial" panose="020B0604020202020204" pitchFamily="34" charset="0"/>
              <a:buNone/>
              <a:defRPr sz="1200">
                <a:solidFill>
                  <a:schemeClr val="tx1"/>
                </a:solidFill>
              </a:defRPr>
            </a:lvl3pPr>
            <a:lvl4pPr marL="1371600" indent="0">
              <a:lnSpc>
                <a:spcPct val="100000"/>
              </a:lnSpc>
              <a:buFont typeface="Arial" panose="020B0604020202020204" pitchFamily="34" charset="0"/>
              <a:buNone/>
              <a:defRPr sz="1200">
                <a:solidFill>
                  <a:schemeClr val="tx1"/>
                </a:solidFill>
              </a:defRPr>
            </a:lvl4pPr>
            <a:lvl5pPr marL="1828800" indent="0">
              <a:lnSpc>
                <a:spcPct val="10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C3EE892C-83AD-6F27-2A04-630B94B13AC6}"/>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bg1"/>
                </a:solidFill>
              </a:defRPr>
            </a:lvl1pPr>
          </a:lstStyle>
          <a:p>
            <a:r>
              <a:rPr lang="en-US"/>
              <a:t> ©2025 RETHINK BREAST CANCER          PROPRIETARY &amp; CONFIDENTIAL </a:t>
            </a:r>
          </a:p>
        </p:txBody>
      </p:sp>
      <p:sp>
        <p:nvSpPr>
          <p:cNvPr id="15" name="Text Placeholder 6">
            <a:extLst>
              <a:ext uri="{FF2B5EF4-FFF2-40B4-BE49-F238E27FC236}">
                <a16:creationId xmlns:a16="http://schemas.microsoft.com/office/drawing/2014/main" id="{47579FA6-EF44-A9B3-34F5-9A3AE12E1F7C}"/>
              </a:ext>
            </a:extLst>
          </p:cNvPr>
          <p:cNvSpPr>
            <a:spLocks noGrp="1"/>
          </p:cNvSpPr>
          <p:nvPr>
            <p:ph type="body" sz="quarter" idx="15"/>
          </p:nvPr>
        </p:nvSpPr>
        <p:spPr>
          <a:xfrm>
            <a:off x="656675" y="1130301"/>
            <a:ext cx="6444214" cy="831850"/>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FAEE6D48-FD8E-ADD8-D5A8-924A800EFC00}"/>
              </a:ext>
            </a:extLst>
          </p:cNvPr>
          <p:cNvSpPr>
            <a:spLocks noGrp="1"/>
          </p:cNvSpPr>
          <p:nvPr>
            <p:ph type="body" sz="quarter" idx="16" hasCustomPrompt="1"/>
          </p:nvPr>
        </p:nvSpPr>
        <p:spPr>
          <a:xfrm>
            <a:off x="656675" y="2130426"/>
            <a:ext cx="6444214"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5661F28-6B22-3C92-F3FD-5D22073BFF2D}"/>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86018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5" name="Picture 4" descr="A blurry picture of a person&#10;&#10;Description automatically generated">
            <a:extLst>
              <a:ext uri="{FF2B5EF4-FFF2-40B4-BE49-F238E27FC236}">
                <a16:creationId xmlns:a16="http://schemas.microsoft.com/office/drawing/2014/main" id="{FC65113D-6792-48A6-8D4F-57BB0F6F4C1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6A96AE6B-C94F-22B1-3C65-E862CDD004C4}"/>
              </a:ext>
            </a:extLst>
          </p:cNvPr>
          <p:cNvSpPr>
            <a:spLocks noGrp="1"/>
          </p:cNvSpPr>
          <p:nvPr>
            <p:ph type="ftr" sz="quarter" idx="11"/>
          </p:nvPr>
        </p:nvSpPr>
        <p:spPr>
          <a:xfrm rot="16200000">
            <a:off x="10181362" y="1388752"/>
            <a:ext cx="3232081" cy="365125"/>
          </a:xfrm>
        </p:spPr>
        <p:txBody>
          <a:bodyPr/>
          <a:lstStyle>
            <a:lvl1pPr>
              <a:defRPr>
                <a:solidFill>
                  <a:schemeClr val="tx1"/>
                </a:solidFill>
              </a:defRPr>
            </a:lvl1pPr>
          </a:lstStyle>
          <a:p>
            <a:r>
              <a:rPr lang="en-US"/>
              <a:t> ©2025 RETHINK BREAST CANCER          PROPRIETARY &amp; CONFIDENTIAL </a:t>
            </a:r>
          </a:p>
        </p:txBody>
      </p:sp>
      <p:sp>
        <p:nvSpPr>
          <p:cNvPr id="2" name="Text Placeholder 5">
            <a:extLst>
              <a:ext uri="{FF2B5EF4-FFF2-40B4-BE49-F238E27FC236}">
                <a16:creationId xmlns:a16="http://schemas.microsoft.com/office/drawing/2014/main" id="{F3625367-9210-1495-0287-6581E795EAA9}"/>
              </a:ext>
            </a:extLst>
          </p:cNvPr>
          <p:cNvSpPr>
            <a:spLocks noGrp="1"/>
          </p:cNvSpPr>
          <p:nvPr>
            <p:ph type="body" sz="quarter" idx="12"/>
          </p:nvPr>
        </p:nvSpPr>
        <p:spPr>
          <a:xfrm>
            <a:off x="646113" y="5877512"/>
            <a:ext cx="3130757" cy="477838"/>
          </a:xfrm>
        </p:spPr>
        <p:txBody>
          <a:bodyPr>
            <a:noAutofit/>
          </a:bodyPr>
          <a:lstStyle>
            <a:lvl1pPr marL="0" indent="0">
              <a:buNone/>
              <a:defRPr sz="1800" b="0" i="0">
                <a:latin typeface="Poppins" pitchFamily="2" charset="77"/>
                <a:cs typeface="Poppins" pitchFamily="2" charset="77"/>
              </a:defRPr>
            </a:lvl1pPr>
            <a:lvl2pPr marL="457200" indent="0">
              <a:buNone/>
              <a:defRPr sz="1800" b="0" i="0">
                <a:latin typeface="Poppins" pitchFamily="2" charset="77"/>
                <a:cs typeface="Poppins" pitchFamily="2" charset="77"/>
              </a:defRPr>
            </a:lvl2pPr>
            <a:lvl3pPr marL="914400" indent="0">
              <a:buNone/>
              <a:defRPr sz="1800" b="0" i="0">
                <a:latin typeface="Poppins" pitchFamily="2" charset="77"/>
                <a:cs typeface="Poppins" pitchFamily="2" charset="77"/>
              </a:defRPr>
            </a:lvl3pPr>
            <a:lvl4pPr marL="1371600" indent="0">
              <a:buNone/>
              <a:defRPr sz="1800" b="0" i="0">
                <a:latin typeface="Poppins" pitchFamily="2" charset="77"/>
                <a:cs typeface="Poppins" pitchFamily="2" charset="77"/>
              </a:defRPr>
            </a:lvl4pPr>
            <a:lvl5pPr marL="1828800" indent="0">
              <a:buNone/>
              <a:defRPr sz="1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0A3783F1-2C51-3648-54C2-951DE357EA43}"/>
              </a:ext>
            </a:extLst>
          </p:cNvPr>
          <p:cNvSpPr>
            <a:spLocks noGrp="1"/>
          </p:cNvSpPr>
          <p:nvPr>
            <p:ph type="body" sz="quarter" idx="14"/>
          </p:nvPr>
        </p:nvSpPr>
        <p:spPr>
          <a:xfrm>
            <a:off x="646113" y="4230929"/>
            <a:ext cx="5449887" cy="997399"/>
          </a:xfrm>
        </p:spPr>
        <p:txBody>
          <a:bodyPr>
            <a:noAutofit/>
          </a:bodyPr>
          <a:lstStyle>
            <a:lvl1pPr marL="0" indent="0">
              <a:buNone/>
              <a:defRPr sz="2000" b="0" i="0">
                <a:latin typeface="Poppins Light" pitchFamily="2" charset="77"/>
                <a:cs typeface="Poppins Light" pitchFamily="2" charset="77"/>
              </a:defRPr>
            </a:lvl1pPr>
            <a:lvl2pPr marL="457200" indent="0">
              <a:buNone/>
              <a:defRPr sz="2000" b="0" i="0">
                <a:latin typeface="Poppins Light" pitchFamily="2" charset="77"/>
                <a:cs typeface="Poppins Light" pitchFamily="2" charset="77"/>
              </a:defRPr>
            </a:lvl2pPr>
            <a:lvl3pPr marL="914400" indent="0">
              <a:buNone/>
              <a:defRPr sz="2000" b="0" i="0">
                <a:latin typeface="Poppins Light" pitchFamily="2" charset="77"/>
                <a:cs typeface="Poppins Light" pitchFamily="2" charset="77"/>
              </a:defRPr>
            </a:lvl3pPr>
            <a:lvl4pPr marL="1371600" indent="0">
              <a:buNone/>
              <a:defRPr sz="2000" b="0" i="0">
                <a:latin typeface="Poppins Light" pitchFamily="2" charset="77"/>
                <a:cs typeface="Poppins Light" pitchFamily="2" charset="77"/>
              </a:defRPr>
            </a:lvl4pPr>
            <a:lvl5pPr marL="1828800" indent="0">
              <a:buNone/>
              <a:defRPr sz="2000" b="0" i="0">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9144DB06-54D1-84E5-1FF4-1D34C77B5232}"/>
              </a:ext>
            </a:extLst>
          </p:cNvPr>
          <p:cNvCxnSpPr>
            <a:cxnSpLocks/>
          </p:cNvCxnSpPr>
          <p:nvPr userDrawn="1"/>
        </p:nvCxnSpPr>
        <p:spPr>
          <a:xfrm>
            <a:off x="755374" y="4015408"/>
            <a:ext cx="5049079" cy="0"/>
          </a:xfrm>
          <a:prstGeom prst="line">
            <a:avLst/>
          </a:prstGeom>
        </p:spPr>
        <p:style>
          <a:lnRef idx="2">
            <a:schemeClr val="dk1"/>
          </a:lnRef>
          <a:fillRef idx="0">
            <a:schemeClr val="dk1"/>
          </a:fillRef>
          <a:effectRef idx="1">
            <a:schemeClr val="dk1"/>
          </a:effectRef>
          <a:fontRef idx="minor">
            <a:schemeClr val="tx1"/>
          </a:fontRef>
        </p:style>
      </p:cxnSp>
      <p:sp>
        <p:nvSpPr>
          <p:cNvPr id="16" name="Text Placeholder 3">
            <a:extLst>
              <a:ext uri="{FF2B5EF4-FFF2-40B4-BE49-F238E27FC236}">
                <a16:creationId xmlns:a16="http://schemas.microsoft.com/office/drawing/2014/main" id="{AFBC64A5-1D09-510E-A013-DBF7ABF9AF80}"/>
              </a:ext>
            </a:extLst>
          </p:cNvPr>
          <p:cNvSpPr>
            <a:spLocks noGrp="1"/>
          </p:cNvSpPr>
          <p:nvPr>
            <p:ph type="body" sz="quarter" idx="15"/>
          </p:nvPr>
        </p:nvSpPr>
        <p:spPr>
          <a:xfrm>
            <a:off x="596901" y="1210437"/>
            <a:ext cx="10018090" cy="2775154"/>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59B986CB-E285-7E57-7F77-0B52D437976C}"/>
              </a:ext>
            </a:extLst>
          </p:cNvPr>
          <p:cNvPicPr>
            <a:picLocks noChangeAspect="1"/>
          </p:cNvPicPr>
          <p:nvPr userDrawn="1"/>
        </p:nvPicPr>
        <p:blipFill>
          <a:blip r:embed="rId3"/>
          <a:stretch>
            <a:fillRect/>
          </a:stretch>
        </p:blipFill>
        <p:spPr>
          <a:xfrm>
            <a:off x="10098155" y="5620299"/>
            <a:ext cx="1340127" cy="467981"/>
          </a:xfrm>
          <a:prstGeom prst="rect">
            <a:avLst/>
          </a:prstGeom>
        </p:spPr>
      </p:pic>
    </p:spTree>
    <p:extLst>
      <p:ext uri="{BB962C8B-B14F-4D97-AF65-F5344CB8AC3E}">
        <p14:creationId xmlns:p14="http://schemas.microsoft.com/office/powerpoint/2010/main" val="913655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BE744C-F839-2B4C-7681-C4AC4DBEF14D}"/>
              </a:ext>
            </a:extLst>
          </p:cNvPr>
          <p:cNvSpPr/>
          <p:nvPr userDrawn="1"/>
        </p:nvSpPr>
        <p:spPr>
          <a:xfrm>
            <a:off x="8672512" y="0"/>
            <a:ext cx="3519487"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85249" y="2643188"/>
            <a:ext cx="7515777" cy="3660775"/>
          </a:xfrm>
        </p:spPr>
        <p:txBody>
          <a:bodyPr numCol="2" spcCol="360000">
            <a:normAutofit/>
          </a:bodyPr>
          <a:lstStyle>
            <a:lvl1pPr marL="0" indent="0">
              <a:lnSpc>
                <a:spcPct val="100000"/>
              </a:lnSpc>
              <a:buFont typeface="Arial" panose="020B0604020202020204" pitchFamily="34" charset="0"/>
              <a:buNone/>
              <a:defRPr sz="1200">
                <a:solidFill>
                  <a:schemeClr val="tx1"/>
                </a:solidFill>
              </a:defRPr>
            </a:lvl1pPr>
            <a:lvl2pPr marL="457200" indent="0">
              <a:lnSpc>
                <a:spcPct val="100000"/>
              </a:lnSpc>
              <a:buFont typeface="Arial" panose="020B0604020202020204" pitchFamily="34" charset="0"/>
              <a:buNone/>
              <a:defRPr sz="1200">
                <a:solidFill>
                  <a:schemeClr val="tx1"/>
                </a:solidFill>
              </a:defRPr>
            </a:lvl2pPr>
            <a:lvl3pPr marL="914400" indent="0">
              <a:lnSpc>
                <a:spcPct val="100000"/>
              </a:lnSpc>
              <a:buFont typeface="Arial" panose="020B0604020202020204" pitchFamily="34" charset="0"/>
              <a:buNone/>
              <a:defRPr sz="1200">
                <a:solidFill>
                  <a:schemeClr val="tx1"/>
                </a:solidFill>
              </a:defRPr>
            </a:lvl3pPr>
            <a:lvl4pPr marL="1371600" indent="0">
              <a:lnSpc>
                <a:spcPct val="100000"/>
              </a:lnSpc>
              <a:buFont typeface="Arial" panose="020B0604020202020204" pitchFamily="34" charset="0"/>
              <a:buNone/>
              <a:defRPr sz="1200">
                <a:solidFill>
                  <a:schemeClr val="tx1"/>
                </a:solidFill>
              </a:defRPr>
            </a:lvl4pPr>
            <a:lvl5pPr marL="1828800" indent="0">
              <a:lnSpc>
                <a:spcPct val="10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47579FA6-EF44-A9B3-34F5-9A3AE12E1F7C}"/>
              </a:ext>
            </a:extLst>
          </p:cNvPr>
          <p:cNvSpPr>
            <a:spLocks noGrp="1"/>
          </p:cNvSpPr>
          <p:nvPr>
            <p:ph type="body" sz="quarter" idx="15"/>
          </p:nvPr>
        </p:nvSpPr>
        <p:spPr>
          <a:xfrm>
            <a:off x="656675" y="1130301"/>
            <a:ext cx="7515776" cy="831850"/>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FAEE6D48-FD8E-ADD8-D5A8-924A800EFC00}"/>
              </a:ext>
            </a:extLst>
          </p:cNvPr>
          <p:cNvSpPr>
            <a:spLocks noGrp="1"/>
          </p:cNvSpPr>
          <p:nvPr>
            <p:ph type="body" sz="quarter" idx="16" hasCustomPrompt="1"/>
          </p:nvPr>
        </p:nvSpPr>
        <p:spPr>
          <a:xfrm>
            <a:off x="656675" y="2130426"/>
            <a:ext cx="7515776"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0" name="Text Placeholder 6">
            <a:extLst>
              <a:ext uri="{FF2B5EF4-FFF2-40B4-BE49-F238E27FC236}">
                <a16:creationId xmlns:a16="http://schemas.microsoft.com/office/drawing/2014/main" id="{AC83ACF1-1809-F326-6789-ECB5893B894E}"/>
              </a:ext>
            </a:extLst>
          </p:cNvPr>
          <p:cNvSpPr>
            <a:spLocks noGrp="1"/>
          </p:cNvSpPr>
          <p:nvPr>
            <p:ph type="body" sz="quarter" idx="17"/>
          </p:nvPr>
        </p:nvSpPr>
        <p:spPr>
          <a:xfrm>
            <a:off x="9043437" y="2197100"/>
            <a:ext cx="2071342" cy="3660775"/>
          </a:xfrm>
        </p:spPr>
        <p:txBody>
          <a:bodyPr numCol="1" spcCol="360000">
            <a:normAutofit/>
          </a:bodyPr>
          <a:lstStyle>
            <a:lvl1pPr marL="0" indent="0">
              <a:buFont typeface="Arial" panose="020B0604020202020204" pitchFamily="34" charset="0"/>
              <a:buNone/>
              <a:defRPr sz="1400">
                <a:solidFill>
                  <a:schemeClr val="tx1"/>
                </a:solidFill>
              </a:defRPr>
            </a:lvl1pPr>
            <a:lvl2pPr marL="457200" indent="0">
              <a:buFont typeface="Arial" panose="020B0604020202020204" pitchFamily="34" charset="0"/>
              <a:buNone/>
              <a:defRPr sz="1400">
                <a:solidFill>
                  <a:schemeClr val="tx1"/>
                </a:solidFill>
              </a:defRPr>
            </a:lvl2pPr>
            <a:lvl3pPr marL="914400" indent="0">
              <a:buFont typeface="Arial" panose="020B0604020202020204" pitchFamily="34" charset="0"/>
              <a:buNone/>
              <a:defRPr sz="1400">
                <a:solidFill>
                  <a:schemeClr val="tx1"/>
                </a:solidFill>
              </a:defRPr>
            </a:lvl3pPr>
            <a:lvl4pPr marL="1371600" indent="0">
              <a:buFont typeface="Arial" panose="020B0604020202020204" pitchFamily="34" charset="0"/>
              <a:buNone/>
              <a:defRPr sz="1400">
                <a:solidFill>
                  <a:schemeClr val="tx1"/>
                </a:solidFill>
              </a:defRPr>
            </a:lvl4pPr>
            <a:lvl5pPr marL="1828800" indent="0">
              <a:buFont typeface="Arial" panose="020B0604020202020204" pitchFamily="34" charse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195017FA-F3EC-CE5F-B78B-59C61E0B7B57}"/>
              </a:ext>
            </a:extLst>
          </p:cNvPr>
          <p:cNvSpPr>
            <a:spLocks noGrp="1"/>
          </p:cNvSpPr>
          <p:nvPr>
            <p:ph type="body" sz="quarter" idx="18" hasCustomPrompt="1"/>
          </p:nvPr>
        </p:nvSpPr>
        <p:spPr>
          <a:xfrm>
            <a:off x="9043438" y="1649414"/>
            <a:ext cx="2071342"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EB90DB2C-B4EE-1358-EF41-AD6B375FA249}"/>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4927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9">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85249" y="2643188"/>
            <a:ext cx="4067727" cy="3660775"/>
          </a:xfrm>
        </p:spPr>
        <p:txBody>
          <a:bodyPr numCol="1" spcCol="360000">
            <a:normAutofit/>
          </a:bodyPr>
          <a:lstStyle>
            <a:lvl1pPr marL="0" indent="0">
              <a:lnSpc>
                <a:spcPct val="100000"/>
              </a:lnSpc>
              <a:buFont typeface="Arial" panose="020B0604020202020204" pitchFamily="34" charset="0"/>
              <a:buNone/>
              <a:defRPr sz="1200">
                <a:solidFill>
                  <a:schemeClr val="tx1"/>
                </a:solidFill>
              </a:defRPr>
            </a:lvl1pPr>
            <a:lvl2pPr marL="457200" indent="0">
              <a:lnSpc>
                <a:spcPct val="100000"/>
              </a:lnSpc>
              <a:buFont typeface="Arial" panose="020B0604020202020204" pitchFamily="34" charset="0"/>
              <a:buNone/>
              <a:defRPr sz="1200">
                <a:solidFill>
                  <a:schemeClr val="tx1"/>
                </a:solidFill>
              </a:defRPr>
            </a:lvl2pPr>
            <a:lvl3pPr marL="914400" indent="0">
              <a:lnSpc>
                <a:spcPct val="100000"/>
              </a:lnSpc>
              <a:buFont typeface="Arial" panose="020B0604020202020204" pitchFamily="34" charset="0"/>
              <a:buNone/>
              <a:defRPr sz="1200">
                <a:solidFill>
                  <a:schemeClr val="tx1"/>
                </a:solidFill>
              </a:defRPr>
            </a:lvl3pPr>
            <a:lvl4pPr marL="1371600" indent="0">
              <a:lnSpc>
                <a:spcPct val="100000"/>
              </a:lnSpc>
              <a:buFont typeface="Arial" panose="020B0604020202020204" pitchFamily="34" charset="0"/>
              <a:buNone/>
              <a:defRPr sz="1200">
                <a:solidFill>
                  <a:schemeClr val="tx1"/>
                </a:solidFill>
              </a:defRPr>
            </a:lvl4pPr>
            <a:lvl5pPr marL="1828800" indent="0">
              <a:lnSpc>
                <a:spcPct val="10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47579FA6-EF44-A9B3-34F5-9A3AE12E1F7C}"/>
              </a:ext>
            </a:extLst>
          </p:cNvPr>
          <p:cNvSpPr>
            <a:spLocks noGrp="1"/>
          </p:cNvSpPr>
          <p:nvPr>
            <p:ph type="body" sz="quarter" idx="15"/>
          </p:nvPr>
        </p:nvSpPr>
        <p:spPr>
          <a:xfrm>
            <a:off x="656675" y="1130301"/>
            <a:ext cx="4067726" cy="831850"/>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FAEE6D48-FD8E-ADD8-D5A8-924A800EFC00}"/>
              </a:ext>
            </a:extLst>
          </p:cNvPr>
          <p:cNvSpPr>
            <a:spLocks noGrp="1"/>
          </p:cNvSpPr>
          <p:nvPr>
            <p:ph type="body" sz="quarter" idx="16" hasCustomPrompt="1"/>
          </p:nvPr>
        </p:nvSpPr>
        <p:spPr>
          <a:xfrm>
            <a:off x="656675" y="2130426"/>
            <a:ext cx="4067726" cy="31273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2" name="Picture Placeholder 10">
            <a:extLst>
              <a:ext uri="{FF2B5EF4-FFF2-40B4-BE49-F238E27FC236}">
                <a16:creationId xmlns:a16="http://schemas.microsoft.com/office/drawing/2014/main" id="{A4FFB51C-E693-0A0F-660B-6618CFE44AC1}"/>
              </a:ext>
            </a:extLst>
          </p:cNvPr>
          <p:cNvSpPr>
            <a:spLocks noGrp="1"/>
          </p:cNvSpPr>
          <p:nvPr>
            <p:ph type="pic" sz="quarter" idx="21"/>
          </p:nvPr>
        </p:nvSpPr>
        <p:spPr>
          <a:xfrm>
            <a:off x="5176593" y="1132612"/>
            <a:ext cx="2308388" cy="3467963"/>
          </a:xfrm>
          <a:prstGeom prst="roundRect">
            <a:avLst>
              <a:gd name="adj" fmla="val 50000"/>
            </a:avLst>
          </a:prstGeom>
        </p:spPr>
        <p:txBody>
          <a:bodyPr>
            <a:normAutofit/>
          </a:bodyPr>
          <a:lstStyle>
            <a:lvl1pPr marL="0" indent="0" algn="ctr">
              <a:buNone/>
              <a:defRPr sz="1500"/>
            </a:lvl1pPr>
          </a:lstStyle>
          <a:p>
            <a:endParaRPr lang="en-US"/>
          </a:p>
        </p:txBody>
      </p:sp>
      <p:sp>
        <p:nvSpPr>
          <p:cNvPr id="17" name="Picture Placeholder 10">
            <a:extLst>
              <a:ext uri="{FF2B5EF4-FFF2-40B4-BE49-F238E27FC236}">
                <a16:creationId xmlns:a16="http://schemas.microsoft.com/office/drawing/2014/main" id="{F2B49309-169B-56EE-A929-3340400A7377}"/>
              </a:ext>
            </a:extLst>
          </p:cNvPr>
          <p:cNvSpPr>
            <a:spLocks noGrp="1"/>
          </p:cNvSpPr>
          <p:nvPr>
            <p:ph type="pic" sz="quarter" idx="22"/>
          </p:nvPr>
        </p:nvSpPr>
        <p:spPr>
          <a:xfrm>
            <a:off x="7792564" y="2552424"/>
            <a:ext cx="2308388" cy="3467963"/>
          </a:xfrm>
          <a:prstGeom prst="roundRect">
            <a:avLst>
              <a:gd name="adj" fmla="val 50000"/>
            </a:avLst>
          </a:prstGeom>
        </p:spPr>
        <p:txBody>
          <a:bodyPr>
            <a:normAutofit/>
          </a:bodyPr>
          <a:lstStyle>
            <a:lvl1pPr marL="0" indent="0" algn="ctr">
              <a:buNone/>
              <a:defRPr sz="1500"/>
            </a:lvl1pPr>
          </a:lstStyle>
          <a:p>
            <a:endParaRPr lang="en-US"/>
          </a:p>
        </p:txBody>
      </p:sp>
      <p:sp>
        <p:nvSpPr>
          <p:cNvPr id="18" name="Picture Placeholder 10">
            <a:extLst>
              <a:ext uri="{FF2B5EF4-FFF2-40B4-BE49-F238E27FC236}">
                <a16:creationId xmlns:a16="http://schemas.microsoft.com/office/drawing/2014/main" id="{D9A17693-0844-6892-F146-61722DA4C5B7}"/>
              </a:ext>
            </a:extLst>
          </p:cNvPr>
          <p:cNvSpPr>
            <a:spLocks noGrp="1"/>
          </p:cNvSpPr>
          <p:nvPr>
            <p:ph type="pic" sz="quarter" idx="23"/>
          </p:nvPr>
        </p:nvSpPr>
        <p:spPr>
          <a:xfrm>
            <a:off x="10408535" y="1132612"/>
            <a:ext cx="2308388" cy="3467963"/>
          </a:xfrm>
          <a:prstGeom prst="roundRect">
            <a:avLst>
              <a:gd name="adj" fmla="val 50000"/>
            </a:avLst>
          </a:prstGeom>
        </p:spPr>
        <p:txBody>
          <a:bodyPr>
            <a:normAutofit/>
          </a:bodyPr>
          <a:lstStyle>
            <a:lvl1pPr marL="0" indent="0" algn="ctr">
              <a:buNone/>
              <a:defRPr sz="1500"/>
            </a:lvl1pPr>
          </a:lstStyle>
          <a:p>
            <a:endParaRPr lang="en-US"/>
          </a:p>
        </p:txBody>
      </p:sp>
      <p:pic>
        <p:nvPicPr>
          <p:cNvPr id="5" name="Picture 4">
            <a:extLst>
              <a:ext uri="{FF2B5EF4-FFF2-40B4-BE49-F238E27FC236}">
                <a16:creationId xmlns:a16="http://schemas.microsoft.com/office/drawing/2014/main" id="{E68FAC48-7B58-882E-C2C8-77A128E631C2}"/>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760257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10">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75F44EA-9210-7A45-22DA-20C586FAE3D1}"/>
              </a:ext>
            </a:extLst>
          </p:cNvPr>
          <p:cNvSpPr>
            <a:spLocks noGrp="1"/>
          </p:cNvSpPr>
          <p:nvPr>
            <p:ph type="pic" sz="quarter" idx="21"/>
          </p:nvPr>
        </p:nvSpPr>
        <p:spPr>
          <a:xfrm>
            <a:off x="7467600" y="1130302"/>
            <a:ext cx="6467720" cy="2770187"/>
          </a:xfrm>
          <a:prstGeom prst="roundRect">
            <a:avLst>
              <a:gd name="adj" fmla="val 50000"/>
            </a:avLst>
          </a:prstGeom>
        </p:spPr>
        <p:txBody>
          <a:bodyPr>
            <a:normAutofit/>
          </a:bodyPr>
          <a:lstStyle>
            <a:lvl1pPr marL="0" indent="0" algn="ctr">
              <a:buNone/>
              <a:defRPr sz="1500"/>
            </a:lvl1pPr>
          </a:lstStyle>
          <a:p>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Text Placeholder 6">
            <a:extLst>
              <a:ext uri="{FF2B5EF4-FFF2-40B4-BE49-F238E27FC236}">
                <a16:creationId xmlns:a16="http://schemas.microsoft.com/office/drawing/2014/main" id="{5A32DF53-8BEF-0632-67BC-05CA5506ECAC}"/>
              </a:ext>
            </a:extLst>
          </p:cNvPr>
          <p:cNvSpPr>
            <a:spLocks noGrp="1"/>
          </p:cNvSpPr>
          <p:nvPr>
            <p:ph type="body" sz="quarter" idx="15"/>
          </p:nvPr>
        </p:nvSpPr>
        <p:spPr>
          <a:xfrm>
            <a:off x="656674" y="1130301"/>
            <a:ext cx="10787063" cy="462516"/>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CA34991B-9D6A-B688-23B1-ED69BECC610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6">
            <a:extLst>
              <a:ext uri="{FF2B5EF4-FFF2-40B4-BE49-F238E27FC236}">
                <a16:creationId xmlns:a16="http://schemas.microsoft.com/office/drawing/2014/main" id="{9B5AD47A-727F-3338-D087-39DF8AD01FBB}"/>
              </a:ext>
            </a:extLst>
          </p:cNvPr>
          <p:cNvSpPr>
            <a:spLocks noGrp="1"/>
          </p:cNvSpPr>
          <p:nvPr>
            <p:ph type="body" sz="quarter" idx="14"/>
          </p:nvPr>
        </p:nvSpPr>
        <p:spPr>
          <a:xfrm>
            <a:off x="685250" y="2082387"/>
            <a:ext cx="3003243" cy="1818102"/>
          </a:xfrm>
        </p:spPr>
        <p:txBody>
          <a:bodyPr numCol="1" spcCol="180000">
            <a:noAutofit/>
          </a:bodyPr>
          <a:lstStyle>
            <a:lvl1pPr marL="0" indent="0">
              <a:lnSpc>
                <a:spcPct val="100000"/>
              </a:lnSpc>
              <a:buFont typeface="Arial" panose="020B0604020202020204" pitchFamily="34" charset="0"/>
              <a:buNone/>
              <a:defRPr sz="1500">
                <a:solidFill>
                  <a:schemeClr val="tx1"/>
                </a:solidFill>
              </a:defRPr>
            </a:lvl1pPr>
            <a:lvl2pPr marL="457200" indent="0">
              <a:lnSpc>
                <a:spcPct val="100000"/>
              </a:lnSpc>
              <a:buFont typeface="Arial" panose="020B0604020202020204" pitchFamily="34" charset="0"/>
              <a:buNone/>
              <a:defRPr sz="1500">
                <a:solidFill>
                  <a:schemeClr val="tx1"/>
                </a:solidFill>
              </a:defRPr>
            </a:lvl2pPr>
            <a:lvl3pPr marL="914400" indent="0">
              <a:lnSpc>
                <a:spcPct val="100000"/>
              </a:lnSpc>
              <a:buFont typeface="Arial" panose="020B0604020202020204" pitchFamily="34" charset="0"/>
              <a:buNone/>
              <a:defRPr sz="1500">
                <a:solidFill>
                  <a:schemeClr val="tx1"/>
                </a:solidFill>
              </a:defRPr>
            </a:lvl3pPr>
            <a:lvl4pPr marL="1371600" indent="0">
              <a:lnSpc>
                <a:spcPct val="100000"/>
              </a:lnSpc>
              <a:buFont typeface="Arial" panose="020B0604020202020204" pitchFamily="34" charset="0"/>
              <a:buNone/>
              <a:defRPr sz="1500">
                <a:solidFill>
                  <a:schemeClr val="tx1"/>
                </a:solidFill>
              </a:defRPr>
            </a:lvl4pPr>
            <a:lvl5pPr marL="1828800" indent="0">
              <a:lnSpc>
                <a:spcPct val="100000"/>
              </a:lnSpc>
              <a:buFont typeface="Arial" panose="020B0604020202020204" pitchFamily="34" charset="0"/>
              <a:buNone/>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3DBF7403-4D93-CDAC-DC93-C1FBCFD2B068}"/>
              </a:ext>
            </a:extLst>
          </p:cNvPr>
          <p:cNvSpPr>
            <a:spLocks noGrp="1"/>
          </p:cNvSpPr>
          <p:nvPr>
            <p:ph type="body" sz="quarter" idx="22"/>
          </p:nvPr>
        </p:nvSpPr>
        <p:spPr>
          <a:xfrm>
            <a:off x="507040" y="4286250"/>
            <a:ext cx="6287052" cy="1528764"/>
          </a:xfrm>
        </p:spPr>
        <p:txBody>
          <a:bodyPr numCol="3" spcCol="180000">
            <a:noAutofit/>
          </a:bodyPr>
          <a:lstStyle>
            <a:lvl1pPr marL="171450" indent="-171450">
              <a:lnSpc>
                <a:spcPct val="100000"/>
              </a:lnSpc>
              <a:buFont typeface="Arial" panose="020B0604020202020204" pitchFamily="34" charset="0"/>
              <a:buChar char="•"/>
              <a:defRPr sz="1400" baseline="0">
                <a:solidFill>
                  <a:schemeClr val="tx1"/>
                </a:solidFill>
              </a:defRPr>
            </a:lvl1pPr>
            <a:lvl2pPr marL="628650" indent="-171450">
              <a:lnSpc>
                <a:spcPct val="100000"/>
              </a:lnSpc>
              <a:buFont typeface="Arial" panose="020B0604020202020204" pitchFamily="34" charset="0"/>
              <a:buChar char="•"/>
              <a:defRPr sz="1400" baseline="0">
                <a:solidFill>
                  <a:schemeClr val="tx1"/>
                </a:solidFill>
              </a:defRPr>
            </a:lvl2pPr>
            <a:lvl3pPr marL="1085850" indent="-171450">
              <a:lnSpc>
                <a:spcPct val="100000"/>
              </a:lnSpc>
              <a:buFont typeface="Arial" panose="020B0604020202020204" pitchFamily="34" charset="0"/>
              <a:buChar char="•"/>
              <a:defRPr sz="1400" baseline="0">
                <a:solidFill>
                  <a:schemeClr val="tx1"/>
                </a:solidFill>
              </a:defRPr>
            </a:lvl3pPr>
            <a:lvl4pPr marL="1543050" indent="-171450">
              <a:lnSpc>
                <a:spcPct val="100000"/>
              </a:lnSpc>
              <a:buFont typeface="Arial" panose="020B0604020202020204" pitchFamily="34" charset="0"/>
              <a:buChar char="•"/>
              <a:defRPr sz="1400" baseline="0">
                <a:solidFill>
                  <a:schemeClr val="tx1"/>
                </a:solidFill>
              </a:defRPr>
            </a:lvl4pPr>
            <a:lvl5pPr marL="2000250" indent="-171450">
              <a:lnSpc>
                <a:spcPct val="100000"/>
              </a:lnSpc>
              <a:buFont typeface="Arial" panose="020B0604020202020204" pitchFamily="34" charset="0"/>
              <a:buChar char="•"/>
              <a:defRPr sz="140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C2E40B8-A7E2-6A45-294B-6F4C88AD1F7F}"/>
              </a:ext>
            </a:extLst>
          </p:cNvPr>
          <p:cNvCxnSpPr>
            <a:cxnSpLocks/>
          </p:cNvCxnSpPr>
          <p:nvPr userDrawn="1"/>
        </p:nvCxnSpPr>
        <p:spPr>
          <a:xfrm>
            <a:off x="7272338" y="4286250"/>
            <a:ext cx="0" cy="1528764"/>
          </a:xfrm>
          <a:prstGeom prst="line">
            <a:avLst/>
          </a:prstGeom>
          <a:ln w="12700"/>
        </p:spPr>
        <p:style>
          <a:lnRef idx="2">
            <a:schemeClr val="dk1"/>
          </a:lnRef>
          <a:fillRef idx="0">
            <a:schemeClr val="dk1"/>
          </a:fillRef>
          <a:effectRef idx="1">
            <a:schemeClr val="dk1"/>
          </a:effectRef>
          <a:fontRef idx="minor">
            <a:schemeClr val="tx1"/>
          </a:fontRef>
        </p:style>
      </p:cxnSp>
      <p:sp>
        <p:nvSpPr>
          <p:cNvPr id="16" name="Text Placeholder 6">
            <a:extLst>
              <a:ext uri="{FF2B5EF4-FFF2-40B4-BE49-F238E27FC236}">
                <a16:creationId xmlns:a16="http://schemas.microsoft.com/office/drawing/2014/main" id="{2DFDFCBF-E78E-72E2-78CF-8D19FCA76B7B}"/>
              </a:ext>
            </a:extLst>
          </p:cNvPr>
          <p:cNvSpPr>
            <a:spLocks noGrp="1"/>
          </p:cNvSpPr>
          <p:nvPr>
            <p:ph type="body" sz="quarter" idx="23"/>
          </p:nvPr>
        </p:nvSpPr>
        <p:spPr>
          <a:xfrm>
            <a:off x="7648268" y="4286250"/>
            <a:ext cx="3442690" cy="1528764"/>
          </a:xfrm>
        </p:spPr>
        <p:txBody>
          <a:bodyPr numCol="1" spcCol="180000">
            <a:normAutofit/>
          </a:bodyPr>
          <a:lstStyle>
            <a:lvl1pPr marL="171450" indent="-171450">
              <a:lnSpc>
                <a:spcPct val="100000"/>
              </a:lnSpc>
              <a:buFont typeface="Arial" panose="020B0604020202020204" pitchFamily="34" charset="0"/>
              <a:buChar char="•"/>
              <a:defRPr sz="1200" baseline="0">
                <a:solidFill>
                  <a:schemeClr val="tx1"/>
                </a:solidFill>
                <a:latin typeface="Poppins Medium" pitchFamily="2" charset="77"/>
              </a:defRPr>
            </a:lvl1pPr>
            <a:lvl2pPr marL="628650" indent="-171450">
              <a:lnSpc>
                <a:spcPct val="100000"/>
              </a:lnSpc>
              <a:buFont typeface="Arial" panose="020B0604020202020204" pitchFamily="34" charset="0"/>
              <a:buChar char="•"/>
              <a:defRPr sz="1200" baseline="0">
                <a:solidFill>
                  <a:schemeClr val="tx1"/>
                </a:solidFill>
                <a:latin typeface="Poppins Medium" pitchFamily="2" charset="77"/>
              </a:defRPr>
            </a:lvl2pPr>
            <a:lvl3pPr marL="1085850" indent="-171450">
              <a:lnSpc>
                <a:spcPct val="100000"/>
              </a:lnSpc>
              <a:buFont typeface="Arial" panose="020B0604020202020204" pitchFamily="34" charset="0"/>
              <a:buChar char="•"/>
              <a:defRPr sz="1200" baseline="0">
                <a:solidFill>
                  <a:schemeClr val="tx1"/>
                </a:solidFill>
                <a:latin typeface="Poppins Medium" pitchFamily="2" charset="77"/>
              </a:defRPr>
            </a:lvl3pPr>
            <a:lvl4pPr marL="1543050" indent="-171450">
              <a:lnSpc>
                <a:spcPct val="100000"/>
              </a:lnSpc>
              <a:buFont typeface="Arial" panose="020B0604020202020204" pitchFamily="34" charset="0"/>
              <a:buChar char="•"/>
              <a:defRPr sz="1200" baseline="0">
                <a:solidFill>
                  <a:schemeClr val="tx1"/>
                </a:solidFill>
                <a:latin typeface="Poppins Medium" pitchFamily="2" charset="77"/>
              </a:defRPr>
            </a:lvl4pPr>
            <a:lvl5pPr marL="2000250" indent="-171450">
              <a:lnSpc>
                <a:spcPct val="100000"/>
              </a:lnSpc>
              <a:buFont typeface="Arial" panose="020B0604020202020204" pitchFamily="34" charset="0"/>
              <a:buChar char="•"/>
              <a:defRPr sz="1200" baseline="0">
                <a:solidFill>
                  <a:schemeClr val="tx1"/>
                </a:solidFill>
                <a:latin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2F6EBB2C-6E04-4D20-3156-0A3EFCA47CE3}"/>
              </a:ext>
            </a:extLst>
          </p:cNvPr>
          <p:cNvSpPr>
            <a:spLocks noGrp="1"/>
          </p:cNvSpPr>
          <p:nvPr>
            <p:ph type="body" sz="quarter" idx="24"/>
          </p:nvPr>
        </p:nvSpPr>
        <p:spPr>
          <a:xfrm>
            <a:off x="3940482" y="2082387"/>
            <a:ext cx="3003243" cy="1818102"/>
          </a:xfrm>
        </p:spPr>
        <p:txBody>
          <a:bodyPr numCol="1" spcCol="180000">
            <a:noAutofit/>
          </a:bodyPr>
          <a:lstStyle>
            <a:lvl1pPr marL="0" indent="0">
              <a:lnSpc>
                <a:spcPct val="100000"/>
              </a:lnSpc>
              <a:buFont typeface="Arial" panose="020B0604020202020204" pitchFamily="34" charset="0"/>
              <a:buNone/>
              <a:defRPr sz="1500">
                <a:solidFill>
                  <a:schemeClr val="tx1"/>
                </a:solidFill>
              </a:defRPr>
            </a:lvl1pPr>
            <a:lvl2pPr marL="457200" indent="0">
              <a:lnSpc>
                <a:spcPct val="100000"/>
              </a:lnSpc>
              <a:buFont typeface="Arial" panose="020B0604020202020204" pitchFamily="34" charset="0"/>
              <a:buNone/>
              <a:defRPr sz="1500">
                <a:solidFill>
                  <a:schemeClr val="tx1"/>
                </a:solidFill>
              </a:defRPr>
            </a:lvl2pPr>
            <a:lvl3pPr marL="914400" indent="0">
              <a:lnSpc>
                <a:spcPct val="100000"/>
              </a:lnSpc>
              <a:buFont typeface="Arial" panose="020B0604020202020204" pitchFamily="34" charset="0"/>
              <a:buNone/>
              <a:defRPr sz="1500">
                <a:solidFill>
                  <a:schemeClr val="tx1"/>
                </a:solidFill>
              </a:defRPr>
            </a:lvl3pPr>
            <a:lvl4pPr marL="1371600" indent="0">
              <a:lnSpc>
                <a:spcPct val="100000"/>
              </a:lnSpc>
              <a:buFont typeface="Arial" panose="020B0604020202020204" pitchFamily="34" charset="0"/>
              <a:buNone/>
              <a:defRPr sz="1500">
                <a:solidFill>
                  <a:schemeClr val="tx1"/>
                </a:solidFill>
              </a:defRPr>
            </a:lvl4pPr>
            <a:lvl5pPr marL="1828800" indent="0">
              <a:lnSpc>
                <a:spcPct val="100000"/>
              </a:lnSpc>
              <a:buFont typeface="Arial" panose="020B0604020202020204" pitchFamily="34" charset="0"/>
              <a:buNone/>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3DE2C42-AECB-A441-E7D8-F37C20730092}"/>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555364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Statement and Pic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0D8D5B-A8F7-5411-EC8D-74225F0ECA52}"/>
              </a:ext>
            </a:extLst>
          </p:cNvPr>
          <p:cNvSpPr>
            <a:spLocks noGrp="1"/>
          </p:cNvSpPr>
          <p:nvPr>
            <p:ph type="pic" sz="quarter" idx="15"/>
          </p:nvPr>
        </p:nvSpPr>
        <p:spPr>
          <a:xfrm>
            <a:off x="0" y="0"/>
            <a:ext cx="12192000" cy="6858000"/>
          </a:xfrm>
        </p:spPr>
        <p:txBody>
          <a:bodyPr>
            <a:normAutofit/>
          </a:bodyPr>
          <a:lstStyle>
            <a:lvl1pPr marL="0" indent="0" algn="ctr">
              <a:buNone/>
              <a:defRPr sz="1500"/>
            </a:lvl1pPr>
          </a:lstStyle>
          <a:p>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bg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rgbClr val="FBF5E3"/>
                </a:solidFill>
              </a:defRPr>
            </a:lvl1pPr>
            <a:lvl2pPr marL="457200" indent="0">
              <a:buNone/>
              <a:defRPr sz="1100">
                <a:solidFill>
                  <a:srgbClr val="FBF5E3"/>
                </a:solidFill>
              </a:defRPr>
            </a:lvl2pPr>
            <a:lvl3pPr marL="914400" indent="0">
              <a:buNone/>
              <a:defRPr sz="1100">
                <a:solidFill>
                  <a:srgbClr val="FBF5E3"/>
                </a:solidFill>
              </a:defRPr>
            </a:lvl3pPr>
            <a:lvl4pPr marL="1371600" indent="0">
              <a:buNone/>
              <a:defRPr sz="1100">
                <a:solidFill>
                  <a:srgbClr val="FBF5E3"/>
                </a:solidFill>
              </a:defRPr>
            </a:lvl4pPr>
            <a:lvl5pPr marL="1828800" indent="0">
              <a:buNone/>
              <a:defRPr sz="1100">
                <a:solidFill>
                  <a:srgbClr val="FBF5E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bg1"/>
                </a:solidFill>
              </a:defRPr>
            </a:lvl1pPr>
          </a:lstStyle>
          <a:p>
            <a:r>
              <a:rPr lang="en-US"/>
              <a:t> ©2025 RETHINK BREAST CANCER          PROPRIETARY &amp; CONFIDENTIAL </a:t>
            </a:r>
          </a:p>
        </p:txBody>
      </p:sp>
      <p:sp>
        <p:nvSpPr>
          <p:cNvPr id="8" name="Text Placeholder 3">
            <a:extLst>
              <a:ext uri="{FF2B5EF4-FFF2-40B4-BE49-F238E27FC236}">
                <a16:creationId xmlns:a16="http://schemas.microsoft.com/office/drawing/2014/main" id="{8E72BA57-0D3E-7962-BEC8-1EFB0E4DFC1F}"/>
              </a:ext>
            </a:extLst>
          </p:cNvPr>
          <p:cNvSpPr>
            <a:spLocks noGrp="1"/>
          </p:cNvSpPr>
          <p:nvPr>
            <p:ph type="body" sz="quarter" idx="14"/>
          </p:nvPr>
        </p:nvSpPr>
        <p:spPr>
          <a:xfrm>
            <a:off x="5983289" y="1717332"/>
            <a:ext cx="5207552" cy="4240555"/>
          </a:xfrm>
        </p:spPr>
        <p:txBody>
          <a:bodyPr>
            <a:noAutofit/>
          </a:bodyPr>
          <a:lstStyle>
            <a:lvl1pPr marL="0" indent="0">
              <a:buNone/>
              <a:defRPr sz="7800">
                <a:solidFill>
                  <a:schemeClr val="bg1"/>
                </a:solidFill>
                <a:latin typeface="Nevoa Light Condensed" pitchFamily="2" charset="77"/>
              </a:defRPr>
            </a:lvl1pPr>
            <a:lvl2pPr marL="457200" indent="0">
              <a:buNone/>
              <a:defRPr sz="7800">
                <a:solidFill>
                  <a:schemeClr val="bg1"/>
                </a:solidFill>
                <a:latin typeface="Nevoa Light Condensed" pitchFamily="2" charset="77"/>
              </a:defRPr>
            </a:lvl2pPr>
            <a:lvl3pPr marL="914400" indent="0">
              <a:buNone/>
              <a:defRPr sz="7800">
                <a:solidFill>
                  <a:schemeClr val="bg1"/>
                </a:solidFill>
                <a:latin typeface="Nevoa Light Condensed" pitchFamily="2" charset="77"/>
              </a:defRPr>
            </a:lvl3pPr>
            <a:lvl4pPr marL="1371600" indent="0">
              <a:buNone/>
              <a:defRPr sz="7800">
                <a:solidFill>
                  <a:schemeClr val="bg1"/>
                </a:solidFill>
                <a:latin typeface="Nevoa Light Condensed" pitchFamily="2" charset="77"/>
              </a:defRPr>
            </a:lvl4pPr>
            <a:lvl5pPr marL="1828800" indent="0">
              <a:buNone/>
              <a:defRPr sz="7800">
                <a:solidFill>
                  <a:schemeClr val="bg1"/>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986A9D0-A421-401B-B649-2370A1D98B9C}"/>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771319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Statement and Pic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0D8D5B-A8F7-5411-EC8D-74225F0ECA52}"/>
              </a:ext>
            </a:extLst>
          </p:cNvPr>
          <p:cNvSpPr>
            <a:spLocks noGrp="1"/>
          </p:cNvSpPr>
          <p:nvPr>
            <p:ph type="pic" sz="quarter" idx="15"/>
          </p:nvPr>
        </p:nvSpPr>
        <p:spPr>
          <a:xfrm>
            <a:off x="0" y="0"/>
            <a:ext cx="12192000" cy="6858000"/>
          </a:xfrm>
        </p:spPr>
        <p:txBody>
          <a:bodyPr>
            <a:normAutofit/>
          </a:bodyPr>
          <a:lstStyle>
            <a:lvl1pPr marL="0" indent="0" algn="ctr">
              <a:buNone/>
              <a:defRPr sz="1500"/>
            </a:lvl1pPr>
          </a:lstStyle>
          <a:p>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lvl1pPr>
              <a:defRPr>
                <a:solidFill>
                  <a:schemeClr val="bg1"/>
                </a:solidFill>
              </a:defRPr>
            </a:lvl1pPr>
          </a:lstStyle>
          <a:p>
            <a:fld id="{9A7E239D-1B53-8B49-AE73-A4ABEC91C920}" type="datetime1">
              <a:rPr lang="en-CA" smtClean="0"/>
              <a:pPr/>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bg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bg1"/>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80AC2A78-3A0A-4C0B-5663-4E778B89B13D}"/>
              </a:ext>
            </a:extLst>
          </p:cNvPr>
          <p:cNvSpPr>
            <a:spLocks noGrp="1"/>
          </p:cNvSpPr>
          <p:nvPr>
            <p:ph type="body" sz="quarter" idx="16"/>
          </p:nvPr>
        </p:nvSpPr>
        <p:spPr>
          <a:xfrm>
            <a:off x="1385094" y="2856188"/>
            <a:ext cx="9421813" cy="1145623"/>
          </a:xfrm>
        </p:spPr>
        <p:txBody>
          <a:bodyPr>
            <a:noAutofit/>
          </a:bodyPr>
          <a:lstStyle>
            <a:lvl1pPr marL="0" indent="0" fontAlgn="ctr">
              <a:buNone/>
              <a:defRPr sz="8500">
                <a:solidFill>
                  <a:schemeClr val="bg1"/>
                </a:solidFill>
                <a:latin typeface="Nevoa Light Condensed" pitchFamily="2" charset="77"/>
              </a:defRPr>
            </a:lvl1pPr>
            <a:lvl2pPr marL="457200" indent="0">
              <a:buNone/>
              <a:defRPr sz="8500">
                <a:solidFill>
                  <a:schemeClr val="bg1"/>
                </a:solidFill>
                <a:latin typeface="Nevoa Light Condensed" pitchFamily="2" charset="77"/>
              </a:defRPr>
            </a:lvl2pPr>
            <a:lvl3pPr marL="914400" indent="0">
              <a:buNone/>
              <a:defRPr sz="8500">
                <a:solidFill>
                  <a:schemeClr val="bg1"/>
                </a:solidFill>
                <a:latin typeface="Nevoa Light Condensed" pitchFamily="2" charset="77"/>
              </a:defRPr>
            </a:lvl3pPr>
            <a:lvl4pPr marL="1371600" indent="0">
              <a:buNone/>
              <a:defRPr sz="8500">
                <a:solidFill>
                  <a:schemeClr val="bg1"/>
                </a:solidFill>
                <a:latin typeface="Nevoa Light Condensed" pitchFamily="2" charset="77"/>
              </a:defRPr>
            </a:lvl4pPr>
            <a:lvl5pPr marL="1828800" indent="0">
              <a:buNone/>
              <a:defRPr sz="8500">
                <a:solidFill>
                  <a:schemeClr val="bg1"/>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9C2AE26-69E5-0EA8-1F8A-3411881F2F8F}"/>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084812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Statement and Pic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0D8D5B-A8F7-5411-EC8D-74225F0ECA52}"/>
              </a:ext>
            </a:extLst>
          </p:cNvPr>
          <p:cNvSpPr>
            <a:spLocks noGrp="1"/>
          </p:cNvSpPr>
          <p:nvPr>
            <p:ph type="pic" sz="quarter" idx="15"/>
          </p:nvPr>
        </p:nvSpPr>
        <p:spPr>
          <a:xfrm>
            <a:off x="0" y="0"/>
            <a:ext cx="12192000" cy="6858000"/>
          </a:xfrm>
        </p:spPr>
        <p:txBody>
          <a:bodyPr>
            <a:normAutofit/>
          </a:bodyPr>
          <a:lstStyle>
            <a:lvl1pPr marL="0" indent="0" algn="ctr">
              <a:buNone/>
              <a:defRPr sz="1500"/>
            </a:lvl1pPr>
          </a:lstStyle>
          <a:p>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lvl1pPr>
              <a:defRPr>
                <a:solidFill>
                  <a:schemeClr val="tx1"/>
                </a:solidFill>
              </a:defRPr>
            </a:lvl1pPr>
          </a:lstStyle>
          <a:p>
            <a:fld id="{9A7E239D-1B53-8B49-AE73-A4ABEC91C920}" type="datetime1">
              <a:rPr lang="en-CA" smtClean="0"/>
              <a:pPr/>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tx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80AC2A78-3A0A-4C0B-5663-4E778B89B13D}"/>
              </a:ext>
            </a:extLst>
          </p:cNvPr>
          <p:cNvSpPr>
            <a:spLocks noGrp="1"/>
          </p:cNvSpPr>
          <p:nvPr>
            <p:ph type="body" sz="quarter" idx="16"/>
          </p:nvPr>
        </p:nvSpPr>
        <p:spPr>
          <a:xfrm>
            <a:off x="1385094" y="2856188"/>
            <a:ext cx="9421813" cy="1145623"/>
          </a:xfrm>
        </p:spPr>
        <p:txBody>
          <a:bodyPr>
            <a:noAutofit/>
          </a:bodyPr>
          <a:lstStyle>
            <a:lvl1pPr marL="0" indent="0" algn="ctr">
              <a:buNone/>
              <a:defRPr sz="8500">
                <a:solidFill>
                  <a:srgbClr val="A72F77"/>
                </a:solidFill>
                <a:latin typeface="Nevoa Light Condensed" pitchFamily="2" charset="77"/>
              </a:defRPr>
            </a:lvl1pPr>
            <a:lvl2pPr marL="457200" indent="0" algn="ctr">
              <a:buNone/>
              <a:defRPr sz="8500">
                <a:solidFill>
                  <a:srgbClr val="A72F77"/>
                </a:solidFill>
                <a:latin typeface="Nevoa Light Condensed" pitchFamily="2" charset="77"/>
              </a:defRPr>
            </a:lvl2pPr>
            <a:lvl3pPr marL="914400" indent="0" algn="ctr">
              <a:buNone/>
              <a:defRPr sz="8500">
                <a:solidFill>
                  <a:srgbClr val="A72F77"/>
                </a:solidFill>
                <a:latin typeface="Nevoa Light Condensed" pitchFamily="2" charset="77"/>
              </a:defRPr>
            </a:lvl3pPr>
            <a:lvl4pPr marL="1371600" indent="0" algn="ctr">
              <a:buNone/>
              <a:defRPr sz="8500">
                <a:solidFill>
                  <a:srgbClr val="A72F77"/>
                </a:solidFill>
                <a:latin typeface="Nevoa Light Condensed" pitchFamily="2" charset="77"/>
              </a:defRPr>
            </a:lvl4pPr>
            <a:lvl5pPr marL="1828800" indent="0" algn="ctr">
              <a:buNone/>
              <a:defRPr sz="8500">
                <a:solidFill>
                  <a:srgbClr val="A72F77"/>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CB123E0-1FFD-6BD7-9C76-8042DDF9AE62}"/>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45647676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0D8D5B-A8F7-5411-EC8D-74225F0ECA52}"/>
              </a:ext>
            </a:extLst>
          </p:cNvPr>
          <p:cNvSpPr>
            <a:spLocks noGrp="1"/>
          </p:cNvSpPr>
          <p:nvPr>
            <p:ph type="pic" sz="quarter" idx="15"/>
          </p:nvPr>
        </p:nvSpPr>
        <p:spPr>
          <a:xfrm>
            <a:off x="0" y="0"/>
            <a:ext cx="12192000" cy="6858000"/>
          </a:xfrm>
        </p:spPr>
        <p:txBody>
          <a:bodyPr>
            <a:normAutofit/>
          </a:bodyPr>
          <a:lstStyle>
            <a:lvl1pPr marL="0" indent="0" algn="ctr">
              <a:buNone/>
              <a:defRPr sz="1500"/>
            </a:lvl1pPr>
          </a:lstStyle>
          <a:p>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lvl1pPr>
              <a:defRPr>
                <a:solidFill>
                  <a:schemeClr val="tx1"/>
                </a:solidFill>
              </a:defRPr>
            </a:lvl1pPr>
          </a:lstStyle>
          <a:p>
            <a:fld id="{9A7E239D-1B53-8B49-AE73-A4ABEC91C920}" type="datetime1">
              <a:rPr lang="en-CA" smtClean="0"/>
              <a:pPr/>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tx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D127E43C-95FF-FFF0-70A9-4EF9A67D0B27}"/>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593826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Statem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A72F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2F77"/>
              </a:solidFill>
            </a:endParaRPr>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bg1"/>
                </a:solidFill>
              </a:defRPr>
            </a:lvl1pPr>
          </a:lstStyle>
          <a:p>
            <a:fld id="{D540B00B-03F2-254E-B0DB-29F15EAFDCEE}" type="slidenum">
              <a:rPr lang="en-US" smtClean="0"/>
              <a:pPr/>
              <a:t>‹#›</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bg1"/>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1002331"/>
            <a:ext cx="9963309" cy="4710458"/>
          </a:xfrm>
        </p:spPr>
        <p:txBody>
          <a:bodyPr>
            <a:noAutofit/>
          </a:bodyPr>
          <a:lstStyle>
            <a:lvl1pPr marL="0" indent="0">
              <a:buNone/>
              <a:defRPr sz="8000">
                <a:solidFill>
                  <a:srgbClr val="FBF5E3"/>
                </a:solidFill>
                <a:latin typeface="Nevoa Light Condensed" pitchFamily="2" charset="77"/>
              </a:defRPr>
            </a:lvl1pPr>
            <a:lvl2pPr marL="457200" indent="0">
              <a:buNone/>
              <a:defRPr sz="8000">
                <a:solidFill>
                  <a:srgbClr val="FBF5E3"/>
                </a:solidFill>
                <a:latin typeface="Nevoa Light Condensed" pitchFamily="2" charset="77"/>
              </a:defRPr>
            </a:lvl2pPr>
            <a:lvl3pPr marL="914400" indent="0">
              <a:buNone/>
              <a:defRPr sz="8000">
                <a:solidFill>
                  <a:srgbClr val="FBF5E3"/>
                </a:solidFill>
                <a:latin typeface="Nevoa Light Condensed" pitchFamily="2" charset="77"/>
              </a:defRPr>
            </a:lvl3pPr>
            <a:lvl4pPr marL="1371600" indent="0">
              <a:buNone/>
              <a:defRPr sz="8000">
                <a:solidFill>
                  <a:srgbClr val="FBF5E3"/>
                </a:solidFill>
                <a:latin typeface="Nevoa Light Condensed" pitchFamily="2" charset="77"/>
              </a:defRPr>
            </a:lvl4pPr>
            <a:lvl5pPr marL="1828800" indent="0">
              <a:buNone/>
              <a:defRPr sz="8000">
                <a:solidFill>
                  <a:srgbClr val="FBF5E3"/>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32824C5-1CF6-49CC-D85D-4BAFD3A4DAA3}"/>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84808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Statem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050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2F77"/>
              </a:solidFill>
            </a:endParaRPr>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bg1"/>
                </a:solidFill>
              </a:defRPr>
            </a:lvl1pPr>
          </a:lstStyle>
          <a:p>
            <a:fld id="{D540B00B-03F2-254E-B0DB-29F15EAFDCEE}" type="slidenum">
              <a:rPr lang="en-US" smtClean="0"/>
              <a:pPr/>
              <a:t>‹#›</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bg1"/>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1002331"/>
            <a:ext cx="9963309" cy="4710458"/>
          </a:xfrm>
        </p:spPr>
        <p:txBody>
          <a:bodyPr>
            <a:noAutofit/>
          </a:bodyPr>
          <a:lstStyle>
            <a:lvl1pPr marL="0" indent="0">
              <a:buNone/>
              <a:defRPr sz="8000">
                <a:solidFill>
                  <a:schemeClr val="bg1"/>
                </a:solidFill>
                <a:latin typeface="Nevoa Light Condensed" pitchFamily="2" charset="77"/>
              </a:defRPr>
            </a:lvl1pPr>
            <a:lvl2pPr marL="457200" indent="0">
              <a:buNone/>
              <a:defRPr sz="8000">
                <a:solidFill>
                  <a:schemeClr val="bg1"/>
                </a:solidFill>
                <a:latin typeface="Nevoa Light Condensed" pitchFamily="2" charset="77"/>
              </a:defRPr>
            </a:lvl2pPr>
            <a:lvl3pPr marL="914400" indent="0">
              <a:buNone/>
              <a:defRPr sz="8000">
                <a:solidFill>
                  <a:schemeClr val="bg1"/>
                </a:solidFill>
                <a:latin typeface="Nevoa Light Condensed" pitchFamily="2" charset="77"/>
              </a:defRPr>
            </a:lvl3pPr>
            <a:lvl4pPr marL="1371600" indent="0">
              <a:buNone/>
              <a:defRPr sz="8000">
                <a:solidFill>
                  <a:schemeClr val="bg1"/>
                </a:solidFill>
                <a:latin typeface="Nevoa Light Condensed" pitchFamily="2" charset="77"/>
              </a:defRPr>
            </a:lvl4pPr>
            <a:lvl5pPr marL="1828800" indent="0">
              <a:buNone/>
              <a:defRPr sz="8000">
                <a:solidFill>
                  <a:schemeClr val="bg1"/>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B76A9F9-1CCE-F4AC-4979-A5DF9D59F8E5}"/>
              </a:ext>
            </a:extLst>
          </p:cNvPr>
          <p:cNvPicPr>
            <a:picLocks noChangeAspect="1"/>
          </p:cNvPicPr>
          <p:nvPr userDrawn="1"/>
        </p:nvPicPr>
        <p:blipFill>
          <a:blip r:embed="rId2"/>
          <a:srcRect/>
          <a:stretch/>
        </p:blipFill>
        <p:spPr>
          <a:xfrm>
            <a:off x="11364603" y="367352"/>
            <a:ext cx="452675" cy="452675"/>
          </a:xfrm>
          <a:prstGeom prst="rect">
            <a:avLst/>
          </a:prstGeom>
        </p:spPr>
      </p:pic>
    </p:spTree>
    <p:extLst>
      <p:ext uri="{BB962C8B-B14F-4D97-AF65-F5344CB8AC3E}">
        <p14:creationId xmlns:p14="http://schemas.microsoft.com/office/powerpoint/2010/main" val="2089274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Quot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tx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1431029"/>
            <a:ext cx="9963309" cy="2340872"/>
          </a:xfrm>
        </p:spPr>
        <p:txBody>
          <a:bodyPr>
            <a:noAutofit/>
          </a:bodyPr>
          <a:lstStyle>
            <a:lvl1pPr marL="0" indent="0">
              <a:buNone/>
              <a:defRPr sz="6500">
                <a:latin typeface="Nevoa Light Condensed" pitchFamily="2" charset="77"/>
              </a:defRPr>
            </a:lvl1pPr>
            <a:lvl2pPr marL="457200" indent="0">
              <a:buNone/>
              <a:defRPr sz="6500">
                <a:latin typeface="Nevoa Light Condensed" pitchFamily="2" charset="77"/>
              </a:defRPr>
            </a:lvl2pPr>
            <a:lvl3pPr marL="914400" indent="0">
              <a:buNone/>
              <a:defRPr sz="6500">
                <a:latin typeface="Nevoa Light Condensed" pitchFamily="2" charset="77"/>
              </a:defRPr>
            </a:lvl3pPr>
            <a:lvl4pPr marL="1371600" indent="0">
              <a:buNone/>
              <a:defRPr sz="6500">
                <a:latin typeface="Nevoa Light Condensed" pitchFamily="2" charset="77"/>
              </a:defRPr>
            </a:lvl4pPr>
            <a:lvl5pPr marL="1828800" inden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597DFFBD-FBAC-B0AF-47BF-963699C3636E}"/>
              </a:ext>
            </a:extLst>
          </p:cNvPr>
          <p:cNvCxnSpPr>
            <a:cxnSpLocks/>
          </p:cNvCxnSpPr>
          <p:nvPr userDrawn="1"/>
        </p:nvCxnSpPr>
        <p:spPr>
          <a:xfrm>
            <a:off x="7343775" y="4271963"/>
            <a:ext cx="0" cy="74295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 Placeholder 6">
            <a:extLst>
              <a:ext uri="{FF2B5EF4-FFF2-40B4-BE49-F238E27FC236}">
                <a16:creationId xmlns:a16="http://schemas.microsoft.com/office/drawing/2014/main" id="{7059F5A9-32DD-6503-A175-E7FA885B67F5}"/>
              </a:ext>
            </a:extLst>
          </p:cNvPr>
          <p:cNvSpPr>
            <a:spLocks noGrp="1"/>
          </p:cNvSpPr>
          <p:nvPr>
            <p:ph type="body" sz="quarter" idx="16" hasCustomPrompt="1"/>
          </p:nvPr>
        </p:nvSpPr>
        <p:spPr>
          <a:xfrm>
            <a:off x="7343775" y="5202930"/>
            <a:ext cx="2863540" cy="340208"/>
          </a:xfrm>
        </p:spPr>
        <p:txBody>
          <a:bodyPr lIns="90000">
            <a:noAutofit/>
          </a:bodyPr>
          <a:lstStyle>
            <a:lvl1pPr marL="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225694B-21FB-53D0-736A-71CB460B00C5}"/>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53259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pic>
        <p:nvPicPr>
          <p:cNvPr id="4" name="Picture 3" descr="A blurry picture of a person&#10;&#10;Description automatically generated">
            <a:extLst>
              <a:ext uri="{FF2B5EF4-FFF2-40B4-BE49-F238E27FC236}">
                <a16:creationId xmlns:a16="http://schemas.microsoft.com/office/drawing/2014/main" id="{FFC3B4C6-79B7-F16B-9000-E49471ACAF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6A96AE6B-C94F-22B1-3C65-E862CDD004C4}"/>
              </a:ext>
            </a:extLst>
          </p:cNvPr>
          <p:cNvSpPr>
            <a:spLocks noGrp="1"/>
          </p:cNvSpPr>
          <p:nvPr>
            <p:ph type="ftr" sz="quarter" idx="11"/>
          </p:nvPr>
        </p:nvSpPr>
        <p:spPr>
          <a:xfrm rot="16200000">
            <a:off x="10181362" y="1388752"/>
            <a:ext cx="3232081" cy="365125"/>
          </a:xfrm>
        </p:spPr>
        <p:txBody>
          <a:bodyPr/>
          <a:lstStyle>
            <a:lvl1pPr>
              <a:defRPr>
                <a:solidFill>
                  <a:schemeClr val="tx1"/>
                </a:solidFill>
              </a:defRPr>
            </a:lvl1pPr>
          </a:lstStyle>
          <a:p>
            <a:r>
              <a:rPr lang="en-US"/>
              <a:t> ©2025 RETHINK BREAST CANCER          PROPRIETARY &amp; CONFIDENTIAL </a:t>
            </a:r>
          </a:p>
        </p:txBody>
      </p:sp>
      <p:sp>
        <p:nvSpPr>
          <p:cNvPr id="2" name="Text Placeholder 5">
            <a:extLst>
              <a:ext uri="{FF2B5EF4-FFF2-40B4-BE49-F238E27FC236}">
                <a16:creationId xmlns:a16="http://schemas.microsoft.com/office/drawing/2014/main" id="{DF9F3443-AE3F-DAFF-58A7-A48C6A263F56}"/>
              </a:ext>
            </a:extLst>
          </p:cNvPr>
          <p:cNvSpPr>
            <a:spLocks noGrp="1"/>
          </p:cNvSpPr>
          <p:nvPr>
            <p:ph type="body" sz="quarter" idx="12"/>
          </p:nvPr>
        </p:nvSpPr>
        <p:spPr>
          <a:xfrm>
            <a:off x="646113" y="5877512"/>
            <a:ext cx="3130757" cy="477838"/>
          </a:xfrm>
        </p:spPr>
        <p:txBody>
          <a:bodyPr>
            <a:noAutofit/>
          </a:bodyPr>
          <a:lstStyle>
            <a:lvl1pPr marL="0" indent="0">
              <a:buNone/>
              <a:defRPr sz="1800" b="0" i="0">
                <a:latin typeface="Poppins" pitchFamily="2" charset="77"/>
                <a:cs typeface="Poppins" pitchFamily="2" charset="77"/>
              </a:defRPr>
            </a:lvl1pPr>
            <a:lvl2pPr marL="457200" indent="0">
              <a:buNone/>
              <a:defRPr sz="1800" b="0" i="0">
                <a:latin typeface="Poppins" pitchFamily="2" charset="77"/>
                <a:cs typeface="Poppins" pitchFamily="2" charset="77"/>
              </a:defRPr>
            </a:lvl2pPr>
            <a:lvl3pPr marL="914400" indent="0">
              <a:buNone/>
              <a:defRPr sz="1800" b="0" i="0">
                <a:latin typeface="Poppins" pitchFamily="2" charset="77"/>
                <a:cs typeface="Poppins" pitchFamily="2" charset="77"/>
              </a:defRPr>
            </a:lvl3pPr>
            <a:lvl4pPr marL="1371600" indent="0">
              <a:buNone/>
              <a:defRPr sz="1800" b="0" i="0">
                <a:latin typeface="Poppins" pitchFamily="2" charset="77"/>
                <a:cs typeface="Poppins" pitchFamily="2" charset="77"/>
              </a:defRPr>
            </a:lvl4pPr>
            <a:lvl5pPr marL="1828800" indent="0">
              <a:buNone/>
              <a:defRPr sz="1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0B86C9E-470D-7200-A5EF-C9CA30AF3871}"/>
              </a:ext>
            </a:extLst>
          </p:cNvPr>
          <p:cNvSpPr>
            <a:spLocks noGrp="1"/>
          </p:cNvSpPr>
          <p:nvPr>
            <p:ph type="pic" sz="quarter" idx="13"/>
          </p:nvPr>
        </p:nvSpPr>
        <p:spPr>
          <a:xfrm>
            <a:off x="6500191" y="357809"/>
            <a:ext cx="3766172" cy="5758829"/>
          </a:xfrm>
          <a:prstGeom prst="roundRect">
            <a:avLst>
              <a:gd name="adj" fmla="val 50000"/>
            </a:avLst>
          </a:prstGeom>
        </p:spPr>
        <p:txBody>
          <a:bodyPr>
            <a:normAutofit/>
          </a:bodyPr>
          <a:lstStyle>
            <a:lvl1pPr marL="0" indent="0" algn="ctr">
              <a:buNone/>
              <a:defRPr sz="1500"/>
            </a:lvl1pPr>
          </a:lstStyle>
          <a:p>
            <a:endParaRPr lang="en-US"/>
          </a:p>
        </p:txBody>
      </p:sp>
      <p:sp>
        <p:nvSpPr>
          <p:cNvPr id="12" name="Text Placeholder 3">
            <a:extLst>
              <a:ext uri="{FF2B5EF4-FFF2-40B4-BE49-F238E27FC236}">
                <a16:creationId xmlns:a16="http://schemas.microsoft.com/office/drawing/2014/main" id="{DC0F5A46-F15B-02AD-AD37-0D36B8899E1C}"/>
              </a:ext>
            </a:extLst>
          </p:cNvPr>
          <p:cNvSpPr>
            <a:spLocks noGrp="1"/>
          </p:cNvSpPr>
          <p:nvPr>
            <p:ph type="body" sz="quarter" idx="14"/>
          </p:nvPr>
        </p:nvSpPr>
        <p:spPr>
          <a:xfrm>
            <a:off x="596901" y="1210437"/>
            <a:ext cx="5207552" cy="2775154"/>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607DF4B1-AFFA-DC63-AE33-95941F81A8AD}"/>
              </a:ext>
            </a:extLst>
          </p:cNvPr>
          <p:cNvSpPr>
            <a:spLocks noGrp="1"/>
          </p:cNvSpPr>
          <p:nvPr>
            <p:ph type="body" sz="quarter" idx="15"/>
          </p:nvPr>
        </p:nvSpPr>
        <p:spPr>
          <a:xfrm>
            <a:off x="646113" y="4230929"/>
            <a:ext cx="5449887" cy="997399"/>
          </a:xfrm>
        </p:spPr>
        <p:txBody>
          <a:bodyPr>
            <a:noAutofit/>
          </a:bodyPr>
          <a:lstStyle>
            <a:lvl1pPr marL="0" indent="0">
              <a:buNone/>
              <a:defRPr sz="2000" b="0" i="0">
                <a:latin typeface="Poppins Light" pitchFamily="2" charset="77"/>
                <a:cs typeface="Poppins Light" pitchFamily="2" charset="77"/>
              </a:defRPr>
            </a:lvl1pPr>
            <a:lvl2pPr marL="457200" indent="0">
              <a:buNone/>
              <a:defRPr sz="2000" b="0" i="0">
                <a:latin typeface="Poppins Light" pitchFamily="2" charset="77"/>
                <a:cs typeface="Poppins Light" pitchFamily="2" charset="77"/>
              </a:defRPr>
            </a:lvl2pPr>
            <a:lvl3pPr marL="914400" indent="0">
              <a:buNone/>
              <a:defRPr sz="2000" b="0" i="0">
                <a:latin typeface="Poppins Light" pitchFamily="2" charset="77"/>
                <a:cs typeface="Poppins Light" pitchFamily="2" charset="77"/>
              </a:defRPr>
            </a:lvl3pPr>
            <a:lvl4pPr marL="1371600" indent="0">
              <a:buNone/>
              <a:defRPr sz="2000" b="0" i="0">
                <a:latin typeface="Poppins Light" pitchFamily="2" charset="77"/>
                <a:cs typeface="Poppins Light" pitchFamily="2" charset="77"/>
              </a:defRPr>
            </a:lvl4pPr>
            <a:lvl5pPr marL="1828800" indent="0">
              <a:buNone/>
              <a:defRPr sz="2000" b="0" i="0">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2971B579-07CE-8509-40FA-81578177D015}"/>
              </a:ext>
            </a:extLst>
          </p:cNvPr>
          <p:cNvCxnSpPr>
            <a:cxnSpLocks/>
          </p:cNvCxnSpPr>
          <p:nvPr userDrawn="1"/>
        </p:nvCxnSpPr>
        <p:spPr>
          <a:xfrm>
            <a:off x="755374" y="4015408"/>
            <a:ext cx="5049079" cy="0"/>
          </a:xfrm>
          <a:prstGeom prst="line">
            <a:avLst/>
          </a:prstGeom>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2CF0919D-EAE9-5454-ED1E-42F81BA4C99D}"/>
              </a:ext>
            </a:extLst>
          </p:cNvPr>
          <p:cNvPicPr>
            <a:picLocks noChangeAspect="1"/>
          </p:cNvPicPr>
          <p:nvPr userDrawn="1"/>
        </p:nvPicPr>
        <p:blipFill>
          <a:blip r:embed="rId3"/>
          <a:stretch>
            <a:fillRect/>
          </a:stretch>
        </p:blipFill>
        <p:spPr>
          <a:xfrm>
            <a:off x="10098155" y="5620299"/>
            <a:ext cx="1340127" cy="467981"/>
          </a:xfrm>
          <a:prstGeom prst="rect">
            <a:avLst/>
          </a:prstGeom>
        </p:spPr>
      </p:pic>
    </p:spTree>
    <p:extLst>
      <p:ext uri="{BB962C8B-B14F-4D97-AF65-F5344CB8AC3E}">
        <p14:creationId xmlns:p14="http://schemas.microsoft.com/office/powerpoint/2010/main" val="2611312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tx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1431029"/>
            <a:ext cx="9963309" cy="2340872"/>
          </a:xfrm>
        </p:spPr>
        <p:txBody>
          <a:bodyPr>
            <a:noAutofit/>
          </a:bodyPr>
          <a:lstStyle>
            <a:lvl1pPr marL="0" indent="0">
              <a:buNone/>
              <a:defRPr sz="6500">
                <a:latin typeface="Nevoa Light Condensed" pitchFamily="2" charset="77"/>
              </a:defRPr>
            </a:lvl1pPr>
            <a:lvl2pPr marL="457200" indent="0">
              <a:buNone/>
              <a:defRPr sz="6500">
                <a:latin typeface="Nevoa Light Condensed" pitchFamily="2" charset="77"/>
              </a:defRPr>
            </a:lvl2pPr>
            <a:lvl3pPr marL="914400" indent="0">
              <a:buNone/>
              <a:defRPr sz="6500">
                <a:latin typeface="Nevoa Light Condensed" pitchFamily="2" charset="77"/>
              </a:defRPr>
            </a:lvl3pPr>
            <a:lvl4pPr marL="1371600" indent="0">
              <a:buNone/>
              <a:defRPr sz="6500">
                <a:latin typeface="Nevoa Light Condensed" pitchFamily="2" charset="77"/>
              </a:defRPr>
            </a:lvl4pPr>
            <a:lvl5pPr marL="1828800" inden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597DFFBD-FBAC-B0AF-47BF-963699C3636E}"/>
              </a:ext>
            </a:extLst>
          </p:cNvPr>
          <p:cNvCxnSpPr>
            <a:cxnSpLocks/>
          </p:cNvCxnSpPr>
          <p:nvPr userDrawn="1"/>
        </p:nvCxnSpPr>
        <p:spPr>
          <a:xfrm>
            <a:off x="7343775" y="4271963"/>
            <a:ext cx="0" cy="74295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 Placeholder 6">
            <a:extLst>
              <a:ext uri="{FF2B5EF4-FFF2-40B4-BE49-F238E27FC236}">
                <a16:creationId xmlns:a16="http://schemas.microsoft.com/office/drawing/2014/main" id="{7059F5A9-32DD-6503-A175-E7FA885B67F5}"/>
              </a:ext>
            </a:extLst>
          </p:cNvPr>
          <p:cNvSpPr>
            <a:spLocks noGrp="1"/>
          </p:cNvSpPr>
          <p:nvPr>
            <p:ph type="body" sz="quarter" idx="16" hasCustomPrompt="1"/>
          </p:nvPr>
        </p:nvSpPr>
        <p:spPr>
          <a:xfrm>
            <a:off x="7343775" y="5202930"/>
            <a:ext cx="2863540" cy="340208"/>
          </a:xfrm>
        </p:spPr>
        <p:txBody>
          <a:bodyPr lIns="90000">
            <a:noAutofit/>
          </a:bodyPr>
          <a:lstStyle>
            <a:lvl1pPr marL="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gn="r">
              <a:lnSpc>
                <a:spcPct val="12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8F57FE5-7AD2-D9F1-DB75-F06EB72E03E6}"/>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528405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Quote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B06C55E-BCDD-774F-FF0C-FC8C34B630ED}"/>
              </a:ext>
            </a:extLst>
          </p:cNvPr>
          <p:cNvSpPr>
            <a:spLocks noGrp="1"/>
          </p:cNvSpPr>
          <p:nvPr>
            <p:ph type="pic" sz="quarter" idx="17"/>
          </p:nvPr>
        </p:nvSpPr>
        <p:spPr>
          <a:xfrm>
            <a:off x="0" y="0"/>
            <a:ext cx="12192000" cy="6858000"/>
          </a:xfrm>
        </p:spPr>
        <p:txBody>
          <a:bodyPr>
            <a:normAutofit/>
          </a:bodyPr>
          <a:lstStyle>
            <a:lvl1pPr marL="0" indent="0" algn="ctr">
              <a:buNone/>
              <a:defRPr sz="1500"/>
            </a:lvl1pPr>
          </a:lstStyle>
          <a:p>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bg1"/>
                </a:solidFill>
              </a:defRPr>
            </a:lvl1pPr>
          </a:lstStyle>
          <a:p>
            <a:fld id="{D540B00B-03F2-254E-B0DB-29F15EAFDCEE}" type="slidenum">
              <a:rPr lang="en-US" smtClean="0"/>
              <a:pPr/>
              <a:t>‹#›</a:t>
            </a:fld>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bg1"/>
                </a:solidFill>
              </a:defRPr>
            </a:lvl1pPr>
            <a:lvl2pPr marL="457200" indent="0">
              <a:buNone/>
              <a:defRPr sz="1100">
                <a:solidFill>
                  <a:schemeClr val="bg1"/>
                </a:solidFill>
              </a:defRPr>
            </a:lvl2pPr>
            <a:lvl3pPr marL="914400" indent="0">
              <a:buNone/>
              <a:defRPr sz="11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bg1"/>
                </a:solidFill>
              </a:defRPr>
            </a:lvl1pPr>
          </a:lstStyle>
          <a:p>
            <a:r>
              <a:rPr lang="en-US"/>
              <a:t> ©2025 RETHINK BREAST CANCER          PROPRIETARY &amp; CONFIDENTIAL </a:t>
            </a:r>
          </a:p>
        </p:txBody>
      </p:sp>
      <p:sp>
        <p:nvSpPr>
          <p:cNvPr id="7" name="Text Placeholder 3">
            <a:extLst>
              <a:ext uri="{FF2B5EF4-FFF2-40B4-BE49-F238E27FC236}">
                <a16:creationId xmlns:a16="http://schemas.microsoft.com/office/drawing/2014/main" id="{9D38C52C-7C83-060F-7B31-76B4E499E5F6}"/>
              </a:ext>
            </a:extLst>
          </p:cNvPr>
          <p:cNvSpPr>
            <a:spLocks noGrp="1"/>
          </p:cNvSpPr>
          <p:nvPr>
            <p:ph type="body" sz="quarter" idx="14"/>
          </p:nvPr>
        </p:nvSpPr>
        <p:spPr>
          <a:xfrm>
            <a:off x="596900" y="1431029"/>
            <a:ext cx="9963309" cy="2340872"/>
          </a:xfrm>
        </p:spPr>
        <p:txBody>
          <a:bodyPr>
            <a:noAutofit/>
          </a:bodyPr>
          <a:lstStyle>
            <a:lvl1pPr marL="0" indent="0">
              <a:buNone/>
              <a:defRPr sz="6500">
                <a:solidFill>
                  <a:schemeClr val="bg1"/>
                </a:solidFill>
                <a:latin typeface="Nevoa Light Condensed" pitchFamily="2" charset="77"/>
              </a:defRPr>
            </a:lvl1pPr>
            <a:lvl2pPr marL="457200" indent="0">
              <a:buNone/>
              <a:defRPr sz="6500">
                <a:solidFill>
                  <a:schemeClr val="bg1"/>
                </a:solidFill>
                <a:latin typeface="Nevoa Light Condensed" pitchFamily="2" charset="77"/>
              </a:defRPr>
            </a:lvl2pPr>
            <a:lvl3pPr marL="914400" indent="0">
              <a:buNone/>
              <a:defRPr sz="6500">
                <a:solidFill>
                  <a:schemeClr val="bg1"/>
                </a:solidFill>
                <a:latin typeface="Nevoa Light Condensed" pitchFamily="2" charset="77"/>
              </a:defRPr>
            </a:lvl3pPr>
            <a:lvl4pPr marL="1371600" indent="0">
              <a:buNone/>
              <a:defRPr sz="6500">
                <a:solidFill>
                  <a:schemeClr val="bg1"/>
                </a:solidFill>
                <a:latin typeface="Nevoa Light Condensed" pitchFamily="2" charset="77"/>
              </a:defRPr>
            </a:lvl4pPr>
            <a:lvl5pPr marL="1828800" indent="0">
              <a:buNone/>
              <a:defRPr sz="6500">
                <a:solidFill>
                  <a:schemeClr val="bg1"/>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597DFFBD-FBAC-B0AF-47BF-963699C3636E}"/>
              </a:ext>
            </a:extLst>
          </p:cNvPr>
          <p:cNvCxnSpPr>
            <a:cxnSpLocks/>
          </p:cNvCxnSpPr>
          <p:nvPr userDrawn="1"/>
        </p:nvCxnSpPr>
        <p:spPr>
          <a:xfrm>
            <a:off x="7343775" y="4271963"/>
            <a:ext cx="0" cy="74295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6">
            <a:extLst>
              <a:ext uri="{FF2B5EF4-FFF2-40B4-BE49-F238E27FC236}">
                <a16:creationId xmlns:a16="http://schemas.microsoft.com/office/drawing/2014/main" id="{7059F5A9-32DD-6503-A175-E7FA885B67F5}"/>
              </a:ext>
            </a:extLst>
          </p:cNvPr>
          <p:cNvSpPr>
            <a:spLocks noGrp="1"/>
          </p:cNvSpPr>
          <p:nvPr>
            <p:ph type="body" sz="quarter" idx="16" hasCustomPrompt="1"/>
          </p:nvPr>
        </p:nvSpPr>
        <p:spPr>
          <a:xfrm>
            <a:off x="7343775" y="5202930"/>
            <a:ext cx="2863540" cy="340208"/>
          </a:xfrm>
        </p:spPr>
        <p:txBody>
          <a:bodyPr lIns="90000">
            <a:noAutofit/>
          </a:bodyPr>
          <a:lstStyle>
            <a:lvl1pPr marL="0" indent="0" algn="r">
              <a:lnSpc>
                <a:spcPct val="120000"/>
              </a:lnSpc>
              <a:buFont typeface="Arial" panose="020B0604020202020204" pitchFamily="34" charset="0"/>
              <a:buNone/>
              <a:defRPr sz="1400" b="0" i="0">
                <a:solidFill>
                  <a:schemeClr val="bg1"/>
                </a:solidFill>
                <a:latin typeface="Poppins Medium" pitchFamily="2" charset="77"/>
                <a:cs typeface="Poppins Medium" pitchFamily="2" charset="77"/>
              </a:defRPr>
            </a:lvl1pPr>
            <a:lvl2pPr marL="457200" indent="0" algn="r">
              <a:lnSpc>
                <a:spcPct val="120000"/>
              </a:lnSpc>
              <a:buFont typeface="Arial" panose="020B0604020202020204" pitchFamily="34" charset="0"/>
              <a:buNone/>
              <a:defRPr sz="1400" b="0" i="0">
                <a:solidFill>
                  <a:schemeClr val="bg1"/>
                </a:solidFill>
                <a:latin typeface="Poppins Medium" pitchFamily="2" charset="77"/>
                <a:cs typeface="Poppins Medium" pitchFamily="2" charset="77"/>
              </a:defRPr>
            </a:lvl2pPr>
            <a:lvl3pPr marL="914400" indent="0" algn="r">
              <a:lnSpc>
                <a:spcPct val="120000"/>
              </a:lnSpc>
              <a:buFont typeface="Arial" panose="020B0604020202020204" pitchFamily="34" charset="0"/>
              <a:buNone/>
              <a:defRPr sz="1400" b="0" i="0">
                <a:solidFill>
                  <a:schemeClr val="bg1"/>
                </a:solidFill>
                <a:latin typeface="Poppins Medium" pitchFamily="2" charset="77"/>
                <a:cs typeface="Poppins Medium" pitchFamily="2" charset="77"/>
              </a:defRPr>
            </a:lvl3pPr>
            <a:lvl4pPr marL="1371600" indent="0" algn="r">
              <a:lnSpc>
                <a:spcPct val="120000"/>
              </a:lnSpc>
              <a:buFont typeface="Arial" panose="020B0604020202020204" pitchFamily="34" charset="0"/>
              <a:buNone/>
              <a:defRPr sz="1400" b="0" i="0">
                <a:solidFill>
                  <a:schemeClr val="bg1"/>
                </a:solidFill>
                <a:latin typeface="Poppins Medium" pitchFamily="2" charset="77"/>
                <a:cs typeface="Poppins Medium" pitchFamily="2" charset="77"/>
              </a:defRPr>
            </a:lvl4pPr>
            <a:lvl5pPr marL="1828800" indent="0" algn="r">
              <a:lnSpc>
                <a:spcPct val="120000"/>
              </a:lnSpc>
              <a:buFont typeface="Arial" panose="020B0604020202020204" pitchFamily="34" charset="0"/>
              <a:buNone/>
              <a:defRPr sz="1400" b="0" i="0">
                <a:solidFill>
                  <a:schemeClr val="bg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CFE0B9B-5285-5512-13FA-000980841EF5}"/>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4190130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Paragraph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tx1"/>
                </a:solidFill>
              </a:defRPr>
            </a:lvl1pPr>
          </a:lstStyle>
          <a:p>
            <a:fld id="{D540B00B-03F2-254E-B0DB-29F15EAFDCEE}" type="slidenum">
              <a:rPr lang="en-US" smtClean="0"/>
              <a:pPr/>
              <a:t>‹#›</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sp>
        <p:nvSpPr>
          <p:cNvPr id="11" name="Text Placeholder 6">
            <a:extLst>
              <a:ext uri="{FF2B5EF4-FFF2-40B4-BE49-F238E27FC236}">
                <a16:creationId xmlns:a16="http://schemas.microsoft.com/office/drawing/2014/main" id="{7059F5A9-32DD-6503-A175-E7FA885B67F5}"/>
              </a:ext>
            </a:extLst>
          </p:cNvPr>
          <p:cNvSpPr>
            <a:spLocks noGrp="1"/>
          </p:cNvSpPr>
          <p:nvPr>
            <p:ph type="body" sz="quarter" idx="16" hasCustomPrompt="1"/>
          </p:nvPr>
        </p:nvSpPr>
        <p:spPr>
          <a:xfrm>
            <a:off x="668339" y="932703"/>
            <a:ext cx="10422083" cy="5244260"/>
          </a:xfrm>
        </p:spPr>
        <p:txBody>
          <a:bodyPr lIns="90000">
            <a:noAutofit/>
          </a:bodyPr>
          <a:lstStyle>
            <a:lvl1pPr marL="0" indent="0" algn="l">
              <a:lnSpc>
                <a:spcPct val="120000"/>
              </a:lnSpc>
              <a:buFont typeface="Arial" panose="020B0604020202020204" pitchFamily="34" charset="0"/>
              <a:buNone/>
              <a:defRPr sz="2800" b="0" i="0" baseline="0">
                <a:solidFill>
                  <a:srgbClr val="DE5C5E"/>
                </a:solidFill>
                <a:latin typeface="Poppins Light" pitchFamily="2" charset="77"/>
                <a:cs typeface="Poppins Light" pitchFamily="2" charset="77"/>
              </a:defRPr>
            </a:lvl1pPr>
            <a:lvl2pPr marL="457200" indent="0" algn="l">
              <a:lnSpc>
                <a:spcPct val="120000"/>
              </a:lnSpc>
              <a:buFont typeface="Arial" panose="020B0604020202020204" pitchFamily="34" charset="0"/>
              <a:buNone/>
              <a:defRPr sz="2800" b="0" i="0" baseline="0">
                <a:solidFill>
                  <a:srgbClr val="DE5C5E"/>
                </a:solidFill>
                <a:latin typeface="Poppins Light" pitchFamily="2" charset="77"/>
                <a:cs typeface="Poppins Light" pitchFamily="2" charset="77"/>
              </a:defRPr>
            </a:lvl2pPr>
            <a:lvl3pPr marL="914400" indent="0" algn="l">
              <a:lnSpc>
                <a:spcPct val="120000"/>
              </a:lnSpc>
              <a:buFont typeface="Arial" panose="020B0604020202020204" pitchFamily="34" charset="0"/>
              <a:buNone/>
              <a:defRPr sz="2800" b="0" i="0" baseline="0">
                <a:solidFill>
                  <a:srgbClr val="DE5C5E"/>
                </a:solidFill>
                <a:latin typeface="Poppins Light" pitchFamily="2" charset="77"/>
                <a:cs typeface="Poppins Light" pitchFamily="2" charset="77"/>
              </a:defRPr>
            </a:lvl3pPr>
            <a:lvl4pPr marL="1371600" indent="0" algn="l">
              <a:lnSpc>
                <a:spcPct val="120000"/>
              </a:lnSpc>
              <a:buFont typeface="Arial" panose="020B0604020202020204" pitchFamily="34" charset="0"/>
              <a:buNone/>
              <a:defRPr sz="2800" b="0" i="0" baseline="0">
                <a:solidFill>
                  <a:srgbClr val="DE5C5E"/>
                </a:solidFill>
                <a:latin typeface="Poppins Light" pitchFamily="2" charset="77"/>
                <a:cs typeface="Poppins Light" pitchFamily="2" charset="77"/>
              </a:defRPr>
            </a:lvl4pPr>
            <a:lvl5pPr marL="1828800" indent="0" algn="l">
              <a:lnSpc>
                <a:spcPct val="120000"/>
              </a:lnSpc>
              <a:buFont typeface="Arial" panose="020B0604020202020204" pitchFamily="34" charset="0"/>
              <a:buNone/>
              <a:defRPr sz="2800" b="0" i="0" baseline="0">
                <a:solidFill>
                  <a:srgbClr val="DE5C5E"/>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86464EFE-6B2B-33D5-AA25-82F6A80B761E}"/>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105451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Paragraph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lvl1pPr>
              <a:defRPr>
                <a:solidFill>
                  <a:schemeClr val="tx1"/>
                </a:solidFill>
              </a:defRPr>
            </a:lvl1pPr>
          </a:lstStyle>
          <a:p>
            <a:fld id="{D540B00B-03F2-254E-B0DB-29F15EAFDCEE}" type="slidenum">
              <a:rPr lang="en-US" smtClean="0"/>
              <a:pPr/>
              <a:t>‹#›</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sp>
        <p:nvSpPr>
          <p:cNvPr id="11" name="Text Placeholder 6">
            <a:extLst>
              <a:ext uri="{FF2B5EF4-FFF2-40B4-BE49-F238E27FC236}">
                <a16:creationId xmlns:a16="http://schemas.microsoft.com/office/drawing/2014/main" id="{7059F5A9-32DD-6503-A175-E7FA885B67F5}"/>
              </a:ext>
            </a:extLst>
          </p:cNvPr>
          <p:cNvSpPr>
            <a:spLocks noGrp="1"/>
          </p:cNvSpPr>
          <p:nvPr>
            <p:ph type="body" sz="quarter" idx="16" hasCustomPrompt="1"/>
          </p:nvPr>
        </p:nvSpPr>
        <p:spPr>
          <a:xfrm>
            <a:off x="668339" y="932703"/>
            <a:ext cx="10422083" cy="5244260"/>
          </a:xfrm>
        </p:spPr>
        <p:txBody>
          <a:bodyPr lIns="90000">
            <a:noAutofit/>
          </a:bodyPr>
          <a:lstStyle>
            <a:lvl1pPr marL="0" indent="0" algn="l">
              <a:lnSpc>
                <a:spcPct val="120000"/>
              </a:lnSpc>
              <a:buFont typeface="Arial" panose="020B0604020202020204" pitchFamily="34" charset="0"/>
              <a:buNone/>
              <a:defRPr sz="2800" b="0" i="0" baseline="0">
                <a:solidFill>
                  <a:srgbClr val="A72F77"/>
                </a:solidFill>
                <a:latin typeface="Poppins Light" pitchFamily="2" charset="77"/>
                <a:cs typeface="Poppins Light" pitchFamily="2" charset="77"/>
              </a:defRPr>
            </a:lvl1pPr>
            <a:lvl2pPr marL="457200" indent="0" algn="l">
              <a:lnSpc>
                <a:spcPct val="120000"/>
              </a:lnSpc>
              <a:buFont typeface="Arial" panose="020B0604020202020204" pitchFamily="34" charset="0"/>
              <a:buNone/>
              <a:defRPr sz="2800" b="0" i="0" baseline="0">
                <a:solidFill>
                  <a:srgbClr val="A72F77"/>
                </a:solidFill>
                <a:latin typeface="Poppins Light" pitchFamily="2" charset="77"/>
                <a:cs typeface="Poppins Light" pitchFamily="2" charset="77"/>
              </a:defRPr>
            </a:lvl2pPr>
            <a:lvl3pPr marL="914400" indent="0" algn="l">
              <a:lnSpc>
                <a:spcPct val="120000"/>
              </a:lnSpc>
              <a:buFont typeface="Arial" panose="020B0604020202020204" pitchFamily="34" charset="0"/>
              <a:buNone/>
              <a:defRPr sz="2800" b="0" i="0" baseline="0">
                <a:solidFill>
                  <a:srgbClr val="A72F77"/>
                </a:solidFill>
                <a:latin typeface="Poppins Light" pitchFamily="2" charset="77"/>
                <a:cs typeface="Poppins Light" pitchFamily="2" charset="77"/>
              </a:defRPr>
            </a:lvl3pPr>
            <a:lvl4pPr marL="1371600" indent="0" algn="l">
              <a:lnSpc>
                <a:spcPct val="120000"/>
              </a:lnSpc>
              <a:buFont typeface="Arial" panose="020B0604020202020204" pitchFamily="34" charset="0"/>
              <a:buNone/>
              <a:defRPr sz="2800" b="0" i="0" baseline="0">
                <a:solidFill>
                  <a:srgbClr val="A72F77"/>
                </a:solidFill>
                <a:latin typeface="Poppins Light" pitchFamily="2" charset="77"/>
                <a:cs typeface="Poppins Light" pitchFamily="2" charset="77"/>
              </a:defRPr>
            </a:lvl4pPr>
            <a:lvl5pPr marL="1828800" indent="0" algn="l">
              <a:lnSpc>
                <a:spcPct val="120000"/>
              </a:lnSpc>
              <a:buFont typeface="Arial" panose="020B0604020202020204" pitchFamily="34" charset="0"/>
              <a:buNone/>
              <a:defRPr sz="2800" b="0" i="0" baseline="0">
                <a:solidFill>
                  <a:srgbClr val="A72F77"/>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7D5A9477-7454-97DF-D2DC-99DD0E8B86BA}"/>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333590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836E9DA-54F5-E4C3-72EC-3878B41A230C}"/>
              </a:ext>
            </a:extLst>
          </p:cNvPr>
          <p:cNvSpPr/>
          <p:nvPr userDrawn="1"/>
        </p:nvSpPr>
        <p:spPr>
          <a:xfrm>
            <a:off x="5495502"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CBF58B-7A61-6257-1CD3-5717AF2436C2}"/>
              </a:ext>
            </a:extLst>
          </p:cNvPr>
          <p:cNvSpPr/>
          <p:nvPr userDrawn="1"/>
        </p:nvSpPr>
        <p:spPr>
          <a:xfrm>
            <a:off x="4860072"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B16E6FF-E73F-7936-3122-B53F9E26CD9C}"/>
              </a:ext>
            </a:extLst>
          </p:cNvPr>
          <p:cNvSpPr/>
          <p:nvPr userDrawn="1"/>
        </p:nvSpPr>
        <p:spPr>
          <a:xfrm>
            <a:off x="6828356" y="2205931"/>
            <a:ext cx="591127" cy="3703781"/>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2EF183-581A-C576-2E00-55FA3FC959FB}"/>
              </a:ext>
            </a:extLst>
          </p:cNvPr>
          <p:cNvSpPr/>
          <p:nvPr userDrawn="1"/>
        </p:nvSpPr>
        <p:spPr>
          <a:xfrm>
            <a:off x="6192926" y="2205931"/>
            <a:ext cx="591127" cy="3703781"/>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DFBAD0-53D2-6C24-FF99-22A06F56E50D}"/>
              </a:ext>
            </a:extLst>
          </p:cNvPr>
          <p:cNvSpPr/>
          <p:nvPr userDrawn="1"/>
        </p:nvSpPr>
        <p:spPr>
          <a:xfrm>
            <a:off x="8161211"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2A3609A-FBA0-2C78-65DE-F11C1FE02276}"/>
              </a:ext>
            </a:extLst>
          </p:cNvPr>
          <p:cNvSpPr/>
          <p:nvPr userDrawn="1"/>
        </p:nvSpPr>
        <p:spPr>
          <a:xfrm>
            <a:off x="7525781"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D4EFD39-FD1B-ED70-44E3-5208139A256C}"/>
              </a:ext>
            </a:extLst>
          </p:cNvPr>
          <p:cNvSpPr/>
          <p:nvPr userDrawn="1"/>
        </p:nvSpPr>
        <p:spPr>
          <a:xfrm>
            <a:off x="9494065" y="2205931"/>
            <a:ext cx="591127" cy="3703781"/>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D764A9-CEE5-4319-3E4E-0C9FF8297739}"/>
              </a:ext>
            </a:extLst>
          </p:cNvPr>
          <p:cNvSpPr/>
          <p:nvPr userDrawn="1"/>
        </p:nvSpPr>
        <p:spPr>
          <a:xfrm>
            <a:off x="8858635" y="2205931"/>
            <a:ext cx="591127" cy="3703781"/>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BFA34D3-0E7B-6815-9FB6-7302A11B9CEA}"/>
              </a:ext>
            </a:extLst>
          </p:cNvPr>
          <p:cNvSpPr/>
          <p:nvPr userDrawn="1"/>
        </p:nvSpPr>
        <p:spPr>
          <a:xfrm>
            <a:off x="10713907"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307F39-0BF1-1540-F564-0A806BA332A9}"/>
              </a:ext>
            </a:extLst>
          </p:cNvPr>
          <p:cNvSpPr/>
          <p:nvPr userDrawn="1"/>
        </p:nvSpPr>
        <p:spPr>
          <a:xfrm>
            <a:off x="10192781"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EA5205-666C-386A-6633-B0EF5F25700C}"/>
              </a:ext>
            </a:extLst>
          </p:cNvPr>
          <p:cNvSpPr/>
          <p:nvPr userDrawn="1"/>
        </p:nvSpPr>
        <p:spPr>
          <a:xfrm>
            <a:off x="2829794"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79F6BC-3C48-391B-299B-B0A983F303DB}"/>
              </a:ext>
            </a:extLst>
          </p:cNvPr>
          <p:cNvSpPr/>
          <p:nvPr userDrawn="1"/>
        </p:nvSpPr>
        <p:spPr>
          <a:xfrm>
            <a:off x="2194364" y="2205931"/>
            <a:ext cx="591127" cy="3703781"/>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E6D270-65FC-4E20-7450-C35348AC3094}"/>
              </a:ext>
            </a:extLst>
          </p:cNvPr>
          <p:cNvSpPr/>
          <p:nvPr userDrawn="1"/>
        </p:nvSpPr>
        <p:spPr>
          <a:xfrm>
            <a:off x="4162648" y="2205931"/>
            <a:ext cx="591127" cy="3703781"/>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B064168-7DB4-E54D-37C7-2C530977A685}"/>
              </a:ext>
            </a:extLst>
          </p:cNvPr>
          <p:cNvSpPr/>
          <p:nvPr userDrawn="1"/>
        </p:nvSpPr>
        <p:spPr>
          <a:xfrm>
            <a:off x="3527218" y="2205931"/>
            <a:ext cx="591127" cy="3703781"/>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15" name="Text Placeholder 6">
            <a:extLst>
              <a:ext uri="{FF2B5EF4-FFF2-40B4-BE49-F238E27FC236}">
                <a16:creationId xmlns:a16="http://schemas.microsoft.com/office/drawing/2014/main" id="{47579FA6-EF44-A9B3-34F5-9A3AE12E1F7C}"/>
              </a:ext>
            </a:extLst>
          </p:cNvPr>
          <p:cNvSpPr>
            <a:spLocks noGrp="1"/>
          </p:cNvSpPr>
          <p:nvPr>
            <p:ph type="body" sz="quarter" idx="15"/>
          </p:nvPr>
        </p:nvSpPr>
        <p:spPr>
          <a:xfrm>
            <a:off x="656675" y="1130301"/>
            <a:ext cx="6444214" cy="449117"/>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80C7938-9160-914B-2207-650B86794837}"/>
              </a:ext>
            </a:extLst>
          </p:cNvPr>
          <p:cNvCxnSpPr/>
          <p:nvPr userDrawn="1"/>
        </p:nvCxnSpPr>
        <p:spPr>
          <a:xfrm>
            <a:off x="799550" y="2205931"/>
            <a:ext cx="10656491"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50B1856A-B407-454E-7CB3-49860FEEC5FF}"/>
              </a:ext>
            </a:extLst>
          </p:cNvPr>
          <p:cNvCxnSpPr/>
          <p:nvPr userDrawn="1"/>
        </p:nvCxnSpPr>
        <p:spPr>
          <a:xfrm>
            <a:off x="799550" y="3440525"/>
            <a:ext cx="10656491"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DAC12161-EB95-6E4C-B441-B8BAE1778BCC}"/>
              </a:ext>
            </a:extLst>
          </p:cNvPr>
          <p:cNvCxnSpPr/>
          <p:nvPr userDrawn="1"/>
        </p:nvCxnSpPr>
        <p:spPr>
          <a:xfrm>
            <a:off x="799550" y="4675119"/>
            <a:ext cx="10656491"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5CBEDFB5-BE60-7DD4-E2E0-74234FD7A4D1}"/>
              </a:ext>
            </a:extLst>
          </p:cNvPr>
          <p:cNvCxnSpPr/>
          <p:nvPr userDrawn="1"/>
        </p:nvCxnSpPr>
        <p:spPr>
          <a:xfrm>
            <a:off x="799550" y="5909712"/>
            <a:ext cx="10656491" cy="0"/>
          </a:xfrm>
          <a:prstGeom prst="line">
            <a:avLst/>
          </a:prstGeom>
          <a:ln w="12700"/>
        </p:spPr>
        <p:style>
          <a:lnRef idx="2">
            <a:schemeClr val="dk1"/>
          </a:lnRef>
          <a:fillRef idx="0">
            <a:schemeClr val="dk1"/>
          </a:fillRef>
          <a:effectRef idx="1">
            <a:schemeClr val="dk1"/>
          </a:effectRef>
          <a:fontRef idx="minor">
            <a:schemeClr val="tx1"/>
          </a:fontRef>
        </p:style>
      </p:cxnSp>
      <p:sp>
        <p:nvSpPr>
          <p:cNvPr id="42" name="Text Placeholder 6">
            <a:extLst>
              <a:ext uri="{FF2B5EF4-FFF2-40B4-BE49-F238E27FC236}">
                <a16:creationId xmlns:a16="http://schemas.microsoft.com/office/drawing/2014/main" id="{385CD333-8B9C-1DF5-4313-8596D6A4E3D2}"/>
              </a:ext>
            </a:extLst>
          </p:cNvPr>
          <p:cNvSpPr>
            <a:spLocks noGrp="1"/>
          </p:cNvSpPr>
          <p:nvPr>
            <p:ph type="body" sz="quarter" idx="16"/>
          </p:nvPr>
        </p:nvSpPr>
        <p:spPr>
          <a:xfrm>
            <a:off x="2281720" y="1800180"/>
            <a:ext cx="778934" cy="310165"/>
          </a:xfrm>
        </p:spPr>
        <p:txBody>
          <a:bodyPr lIns="90000">
            <a:noAutofit/>
          </a:bodyPr>
          <a:lstStyle>
            <a:lvl1pPr marL="0" indent="0" algn="ctr">
              <a:lnSpc>
                <a:spcPct val="90000"/>
              </a:lnSpc>
              <a:buFont typeface="Arial" panose="020B0604020202020204" pitchFamily="34" charset="0"/>
              <a:buNone/>
              <a:defRPr sz="1200">
                <a:solidFill>
                  <a:schemeClr val="tx1"/>
                </a:solidFill>
              </a:defRPr>
            </a:lvl1pPr>
            <a:lvl2pPr marL="457200" indent="0" algn="ctr">
              <a:lnSpc>
                <a:spcPct val="90000"/>
              </a:lnSpc>
              <a:buFont typeface="Arial" panose="020B0604020202020204" pitchFamily="34" charset="0"/>
              <a:buNone/>
              <a:defRPr sz="1200">
                <a:solidFill>
                  <a:schemeClr val="tx1"/>
                </a:solidFill>
              </a:defRPr>
            </a:lvl2pPr>
            <a:lvl3pPr marL="914400" indent="0" algn="ctr">
              <a:lnSpc>
                <a:spcPct val="90000"/>
              </a:lnSpc>
              <a:buFont typeface="Arial" panose="020B0604020202020204" pitchFamily="34" charset="0"/>
              <a:buNone/>
              <a:defRPr sz="1200">
                <a:solidFill>
                  <a:schemeClr val="tx1"/>
                </a:solidFill>
              </a:defRPr>
            </a:lvl3pPr>
            <a:lvl4pPr marL="1371600" indent="0" algn="ctr">
              <a:lnSpc>
                <a:spcPct val="90000"/>
              </a:lnSpc>
              <a:buFont typeface="Arial" panose="020B0604020202020204" pitchFamily="34" charset="0"/>
              <a:buNone/>
              <a:defRPr sz="1200">
                <a:solidFill>
                  <a:schemeClr val="tx1"/>
                </a:solidFill>
              </a:defRPr>
            </a:lvl4pPr>
            <a:lvl5pPr marL="1828800" indent="0" algn="ctr">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6">
            <a:extLst>
              <a:ext uri="{FF2B5EF4-FFF2-40B4-BE49-F238E27FC236}">
                <a16:creationId xmlns:a16="http://schemas.microsoft.com/office/drawing/2014/main" id="{D8DAB2E3-2ADD-C8A8-1D55-CA1BA2B2BD49}"/>
              </a:ext>
            </a:extLst>
          </p:cNvPr>
          <p:cNvSpPr>
            <a:spLocks noGrp="1"/>
          </p:cNvSpPr>
          <p:nvPr>
            <p:ph type="body" sz="quarter" idx="17"/>
          </p:nvPr>
        </p:nvSpPr>
        <p:spPr>
          <a:xfrm>
            <a:off x="3619454" y="1800180"/>
            <a:ext cx="778934" cy="310165"/>
          </a:xfrm>
        </p:spPr>
        <p:txBody>
          <a:bodyPr lIns="90000">
            <a:noAutofit/>
          </a:bodyPr>
          <a:lstStyle>
            <a:lvl1pPr marL="0" indent="0" algn="ctr">
              <a:lnSpc>
                <a:spcPct val="90000"/>
              </a:lnSpc>
              <a:buFont typeface="Arial" panose="020B0604020202020204" pitchFamily="34" charset="0"/>
              <a:buNone/>
              <a:defRPr sz="1200">
                <a:solidFill>
                  <a:schemeClr val="tx1"/>
                </a:solidFill>
              </a:defRPr>
            </a:lvl1pPr>
            <a:lvl2pPr marL="457200" indent="0" algn="ctr">
              <a:lnSpc>
                <a:spcPct val="90000"/>
              </a:lnSpc>
              <a:buFont typeface="Arial" panose="020B0604020202020204" pitchFamily="34" charset="0"/>
              <a:buNone/>
              <a:defRPr sz="1200">
                <a:solidFill>
                  <a:schemeClr val="tx1"/>
                </a:solidFill>
              </a:defRPr>
            </a:lvl2pPr>
            <a:lvl3pPr marL="914400" indent="0" algn="ctr">
              <a:lnSpc>
                <a:spcPct val="90000"/>
              </a:lnSpc>
              <a:buFont typeface="Arial" panose="020B0604020202020204" pitchFamily="34" charset="0"/>
              <a:buNone/>
              <a:defRPr sz="1200">
                <a:solidFill>
                  <a:schemeClr val="tx1"/>
                </a:solidFill>
              </a:defRPr>
            </a:lvl3pPr>
            <a:lvl4pPr marL="1371600" indent="0" algn="ctr">
              <a:lnSpc>
                <a:spcPct val="90000"/>
              </a:lnSpc>
              <a:buFont typeface="Arial" panose="020B0604020202020204" pitchFamily="34" charset="0"/>
              <a:buNone/>
              <a:defRPr sz="1200">
                <a:solidFill>
                  <a:schemeClr val="tx1"/>
                </a:solidFill>
              </a:defRPr>
            </a:lvl4pPr>
            <a:lvl5pPr marL="1828800" indent="0" algn="ctr">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6">
            <a:extLst>
              <a:ext uri="{FF2B5EF4-FFF2-40B4-BE49-F238E27FC236}">
                <a16:creationId xmlns:a16="http://schemas.microsoft.com/office/drawing/2014/main" id="{41A3F9C1-EF1A-9746-58F4-BD19299D5925}"/>
              </a:ext>
            </a:extLst>
          </p:cNvPr>
          <p:cNvSpPr>
            <a:spLocks noGrp="1"/>
          </p:cNvSpPr>
          <p:nvPr>
            <p:ph type="body" sz="quarter" idx="18"/>
          </p:nvPr>
        </p:nvSpPr>
        <p:spPr>
          <a:xfrm>
            <a:off x="4948720" y="1800180"/>
            <a:ext cx="778934" cy="310165"/>
          </a:xfrm>
        </p:spPr>
        <p:txBody>
          <a:bodyPr lIns="90000">
            <a:noAutofit/>
          </a:bodyPr>
          <a:lstStyle>
            <a:lvl1pPr marL="0" indent="0" algn="ctr">
              <a:lnSpc>
                <a:spcPct val="90000"/>
              </a:lnSpc>
              <a:buFont typeface="Arial" panose="020B0604020202020204" pitchFamily="34" charset="0"/>
              <a:buNone/>
              <a:defRPr sz="1200">
                <a:solidFill>
                  <a:schemeClr val="tx1"/>
                </a:solidFill>
              </a:defRPr>
            </a:lvl1pPr>
            <a:lvl2pPr marL="457200" indent="0" algn="ctr">
              <a:lnSpc>
                <a:spcPct val="90000"/>
              </a:lnSpc>
              <a:buFont typeface="Arial" panose="020B0604020202020204" pitchFamily="34" charset="0"/>
              <a:buNone/>
              <a:defRPr sz="1200">
                <a:solidFill>
                  <a:schemeClr val="tx1"/>
                </a:solidFill>
              </a:defRPr>
            </a:lvl2pPr>
            <a:lvl3pPr marL="914400" indent="0" algn="ctr">
              <a:lnSpc>
                <a:spcPct val="90000"/>
              </a:lnSpc>
              <a:buFont typeface="Arial" panose="020B0604020202020204" pitchFamily="34" charset="0"/>
              <a:buNone/>
              <a:defRPr sz="1200">
                <a:solidFill>
                  <a:schemeClr val="tx1"/>
                </a:solidFill>
              </a:defRPr>
            </a:lvl3pPr>
            <a:lvl4pPr marL="1371600" indent="0" algn="ctr">
              <a:lnSpc>
                <a:spcPct val="90000"/>
              </a:lnSpc>
              <a:buFont typeface="Arial" panose="020B0604020202020204" pitchFamily="34" charset="0"/>
              <a:buNone/>
              <a:defRPr sz="1200">
                <a:solidFill>
                  <a:schemeClr val="tx1"/>
                </a:solidFill>
              </a:defRPr>
            </a:lvl4pPr>
            <a:lvl5pPr marL="1828800" indent="0" algn="ctr">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6">
            <a:extLst>
              <a:ext uri="{FF2B5EF4-FFF2-40B4-BE49-F238E27FC236}">
                <a16:creationId xmlns:a16="http://schemas.microsoft.com/office/drawing/2014/main" id="{78AD86F6-D7FA-745E-353A-29DD62BD8FCA}"/>
              </a:ext>
            </a:extLst>
          </p:cNvPr>
          <p:cNvSpPr>
            <a:spLocks noGrp="1"/>
          </p:cNvSpPr>
          <p:nvPr>
            <p:ph type="body" sz="quarter" idx="19"/>
          </p:nvPr>
        </p:nvSpPr>
        <p:spPr>
          <a:xfrm>
            <a:off x="6320320" y="1800180"/>
            <a:ext cx="778934" cy="310165"/>
          </a:xfrm>
        </p:spPr>
        <p:txBody>
          <a:bodyPr lIns="90000">
            <a:noAutofit/>
          </a:bodyPr>
          <a:lstStyle>
            <a:lvl1pPr marL="0" indent="0" algn="ctr">
              <a:lnSpc>
                <a:spcPct val="90000"/>
              </a:lnSpc>
              <a:buFont typeface="Arial" panose="020B0604020202020204" pitchFamily="34" charset="0"/>
              <a:buNone/>
              <a:defRPr sz="1200">
                <a:solidFill>
                  <a:schemeClr val="tx1"/>
                </a:solidFill>
              </a:defRPr>
            </a:lvl1pPr>
            <a:lvl2pPr marL="457200" indent="0" algn="ctr">
              <a:lnSpc>
                <a:spcPct val="90000"/>
              </a:lnSpc>
              <a:buFont typeface="Arial" panose="020B0604020202020204" pitchFamily="34" charset="0"/>
              <a:buNone/>
              <a:defRPr sz="1200">
                <a:solidFill>
                  <a:schemeClr val="tx1"/>
                </a:solidFill>
              </a:defRPr>
            </a:lvl2pPr>
            <a:lvl3pPr marL="914400" indent="0" algn="ctr">
              <a:lnSpc>
                <a:spcPct val="90000"/>
              </a:lnSpc>
              <a:buFont typeface="Arial" panose="020B0604020202020204" pitchFamily="34" charset="0"/>
              <a:buNone/>
              <a:defRPr sz="1200">
                <a:solidFill>
                  <a:schemeClr val="tx1"/>
                </a:solidFill>
              </a:defRPr>
            </a:lvl3pPr>
            <a:lvl4pPr marL="1371600" indent="0" algn="ctr">
              <a:lnSpc>
                <a:spcPct val="90000"/>
              </a:lnSpc>
              <a:buFont typeface="Arial" panose="020B0604020202020204" pitchFamily="34" charset="0"/>
              <a:buNone/>
              <a:defRPr sz="1200">
                <a:solidFill>
                  <a:schemeClr val="tx1"/>
                </a:solidFill>
              </a:defRPr>
            </a:lvl4pPr>
            <a:lvl5pPr marL="1828800" indent="0" algn="ctr">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6">
            <a:extLst>
              <a:ext uri="{FF2B5EF4-FFF2-40B4-BE49-F238E27FC236}">
                <a16:creationId xmlns:a16="http://schemas.microsoft.com/office/drawing/2014/main" id="{177D16FE-845A-B871-55EB-EE86D3998DD6}"/>
              </a:ext>
            </a:extLst>
          </p:cNvPr>
          <p:cNvSpPr>
            <a:spLocks noGrp="1"/>
          </p:cNvSpPr>
          <p:nvPr>
            <p:ph type="body" sz="quarter" idx="20"/>
          </p:nvPr>
        </p:nvSpPr>
        <p:spPr>
          <a:xfrm>
            <a:off x="7607253" y="1800180"/>
            <a:ext cx="778934" cy="310165"/>
          </a:xfrm>
        </p:spPr>
        <p:txBody>
          <a:bodyPr lIns="90000">
            <a:noAutofit/>
          </a:bodyPr>
          <a:lstStyle>
            <a:lvl1pPr marL="0" indent="0" algn="ctr">
              <a:lnSpc>
                <a:spcPct val="90000"/>
              </a:lnSpc>
              <a:buFont typeface="Arial" panose="020B0604020202020204" pitchFamily="34" charset="0"/>
              <a:buNone/>
              <a:defRPr sz="1200">
                <a:solidFill>
                  <a:schemeClr val="tx1"/>
                </a:solidFill>
              </a:defRPr>
            </a:lvl1pPr>
            <a:lvl2pPr marL="457200" indent="0" algn="ctr">
              <a:lnSpc>
                <a:spcPct val="90000"/>
              </a:lnSpc>
              <a:buFont typeface="Arial" panose="020B0604020202020204" pitchFamily="34" charset="0"/>
              <a:buNone/>
              <a:defRPr sz="1200">
                <a:solidFill>
                  <a:schemeClr val="tx1"/>
                </a:solidFill>
              </a:defRPr>
            </a:lvl2pPr>
            <a:lvl3pPr marL="914400" indent="0" algn="ctr">
              <a:lnSpc>
                <a:spcPct val="90000"/>
              </a:lnSpc>
              <a:buFont typeface="Arial" panose="020B0604020202020204" pitchFamily="34" charset="0"/>
              <a:buNone/>
              <a:defRPr sz="1200">
                <a:solidFill>
                  <a:schemeClr val="tx1"/>
                </a:solidFill>
              </a:defRPr>
            </a:lvl3pPr>
            <a:lvl4pPr marL="1371600" indent="0" algn="ctr">
              <a:lnSpc>
                <a:spcPct val="90000"/>
              </a:lnSpc>
              <a:buFont typeface="Arial" panose="020B0604020202020204" pitchFamily="34" charset="0"/>
              <a:buNone/>
              <a:defRPr sz="1200">
                <a:solidFill>
                  <a:schemeClr val="tx1"/>
                </a:solidFill>
              </a:defRPr>
            </a:lvl4pPr>
            <a:lvl5pPr marL="1828800" indent="0" algn="ctr">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6">
            <a:extLst>
              <a:ext uri="{FF2B5EF4-FFF2-40B4-BE49-F238E27FC236}">
                <a16:creationId xmlns:a16="http://schemas.microsoft.com/office/drawing/2014/main" id="{60A4CF17-404A-FE2C-C00B-484119BC03E4}"/>
              </a:ext>
            </a:extLst>
          </p:cNvPr>
          <p:cNvSpPr>
            <a:spLocks noGrp="1"/>
          </p:cNvSpPr>
          <p:nvPr>
            <p:ph type="body" sz="quarter" idx="21"/>
          </p:nvPr>
        </p:nvSpPr>
        <p:spPr>
          <a:xfrm>
            <a:off x="8944987" y="1800180"/>
            <a:ext cx="778934" cy="310165"/>
          </a:xfrm>
        </p:spPr>
        <p:txBody>
          <a:bodyPr lIns="90000">
            <a:noAutofit/>
          </a:bodyPr>
          <a:lstStyle>
            <a:lvl1pPr marL="0" indent="0" algn="ctr">
              <a:lnSpc>
                <a:spcPct val="90000"/>
              </a:lnSpc>
              <a:buFont typeface="Arial" panose="020B0604020202020204" pitchFamily="34" charset="0"/>
              <a:buNone/>
              <a:defRPr sz="1200">
                <a:solidFill>
                  <a:schemeClr val="tx1"/>
                </a:solidFill>
              </a:defRPr>
            </a:lvl1pPr>
            <a:lvl2pPr marL="457200" indent="0" algn="ctr">
              <a:lnSpc>
                <a:spcPct val="90000"/>
              </a:lnSpc>
              <a:buFont typeface="Arial" panose="020B0604020202020204" pitchFamily="34" charset="0"/>
              <a:buNone/>
              <a:defRPr sz="1200">
                <a:solidFill>
                  <a:schemeClr val="tx1"/>
                </a:solidFill>
              </a:defRPr>
            </a:lvl2pPr>
            <a:lvl3pPr marL="914400" indent="0" algn="ctr">
              <a:lnSpc>
                <a:spcPct val="90000"/>
              </a:lnSpc>
              <a:buFont typeface="Arial" panose="020B0604020202020204" pitchFamily="34" charset="0"/>
              <a:buNone/>
              <a:defRPr sz="1200">
                <a:solidFill>
                  <a:schemeClr val="tx1"/>
                </a:solidFill>
              </a:defRPr>
            </a:lvl3pPr>
            <a:lvl4pPr marL="1371600" indent="0" algn="ctr">
              <a:lnSpc>
                <a:spcPct val="90000"/>
              </a:lnSpc>
              <a:buFont typeface="Arial" panose="020B0604020202020204" pitchFamily="34" charset="0"/>
              <a:buNone/>
              <a:defRPr sz="1200">
                <a:solidFill>
                  <a:schemeClr val="tx1"/>
                </a:solidFill>
              </a:defRPr>
            </a:lvl4pPr>
            <a:lvl5pPr marL="1828800" indent="0" algn="ctr">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6">
            <a:extLst>
              <a:ext uri="{FF2B5EF4-FFF2-40B4-BE49-F238E27FC236}">
                <a16:creationId xmlns:a16="http://schemas.microsoft.com/office/drawing/2014/main" id="{FC9092D2-2461-1C99-959A-7EA0B68D2CEB}"/>
              </a:ext>
            </a:extLst>
          </p:cNvPr>
          <p:cNvSpPr>
            <a:spLocks noGrp="1"/>
          </p:cNvSpPr>
          <p:nvPr>
            <p:ph type="body" sz="quarter" idx="22"/>
          </p:nvPr>
        </p:nvSpPr>
        <p:spPr>
          <a:xfrm>
            <a:off x="10282720" y="1800180"/>
            <a:ext cx="778934" cy="310165"/>
          </a:xfrm>
        </p:spPr>
        <p:txBody>
          <a:bodyPr lIns="90000">
            <a:noAutofit/>
          </a:bodyPr>
          <a:lstStyle>
            <a:lvl1pPr marL="0" indent="0" algn="ctr">
              <a:lnSpc>
                <a:spcPct val="90000"/>
              </a:lnSpc>
              <a:buFont typeface="Arial" panose="020B0604020202020204" pitchFamily="34" charset="0"/>
              <a:buNone/>
              <a:defRPr sz="1200">
                <a:solidFill>
                  <a:schemeClr val="tx1"/>
                </a:solidFill>
              </a:defRPr>
            </a:lvl1pPr>
            <a:lvl2pPr marL="457200" indent="0" algn="ctr">
              <a:lnSpc>
                <a:spcPct val="90000"/>
              </a:lnSpc>
              <a:buFont typeface="Arial" panose="020B0604020202020204" pitchFamily="34" charset="0"/>
              <a:buNone/>
              <a:defRPr sz="1200">
                <a:solidFill>
                  <a:schemeClr val="tx1"/>
                </a:solidFill>
              </a:defRPr>
            </a:lvl2pPr>
            <a:lvl3pPr marL="914400" indent="0" algn="ctr">
              <a:lnSpc>
                <a:spcPct val="90000"/>
              </a:lnSpc>
              <a:buFont typeface="Arial" panose="020B0604020202020204" pitchFamily="34" charset="0"/>
              <a:buNone/>
              <a:defRPr sz="1200">
                <a:solidFill>
                  <a:schemeClr val="tx1"/>
                </a:solidFill>
              </a:defRPr>
            </a:lvl3pPr>
            <a:lvl4pPr marL="1371600" indent="0" algn="ctr">
              <a:lnSpc>
                <a:spcPct val="90000"/>
              </a:lnSpc>
              <a:buFont typeface="Arial" panose="020B0604020202020204" pitchFamily="34" charset="0"/>
              <a:buNone/>
              <a:defRPr sz="1200">
                <a:solidFill>
                  <a:schemeClr val="tx1"/>
                </a:solidFill>
              </a:defRPr>
            </a:lvl4pPr>
            <a:lvl5pPr marL="1828800" indent="0" algn="ctr">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6">
            <a:extLst>
              <a:ext uri="{FF2B5EF4-FFF2-40B4-BE49-F238E27FC236}">
                <a16:creationId xmlns:a16="http://schemas.microsoft.com/office/drawing/2014/main" id="{C2888B03-CC0E-9E96-D824-1DC638B15DBD}"/>
              </a:ext>
            </a:extLst>
          </p:cNvPr>
          <p:cNvSpPr>
            <a:spLocks noGrp="1"/>
          </p:cNvSpPr>
          <p:nvPr>
            <p:ph type="body" sz="quarter" idx="23"/>
          </p:nvPr>
        </p:nvSpPr>
        <p:spPr>
          <a:xfrm>
            <a:off x="799000" y="2350512"/>
            <a:ext cx="1114133" cy="310165"/>
          </a:xfrm>
        </p:spPr>
        <p:txBody>
          <a:bodyPr lIns="90000">
            <a:noAutofit/>
          </a:bodyPr>
          <a:lstStyle>
            <a:lvl1pPr marL="0" indent="0" algn="l">
              <a:lnSpc>
                <a:spcPct val="90000"/>
              </a:lnSpc>
              <a:buFont typeface="Arial" panose="020B0604020202020204" pitchFamily="34" charset="0"/>
              <a:buNone/>
              <a:defRPr sz="1000">
                <a:solidFill>
                  <a:schemeClr val="tx1"/>
                </a:solidFill>
              </a:defRPr>
            </a:lvl1pPr>
            <a:lvl2pPr marL="457200" indent="0" algn="l">
              <a:lnSpc>
                <a:spcPct val="90000"/>
              </a:lnSpc>
              <a:buFont typeface="Arial" panose="020B0604020202020204" pitchFamily="34" charset="0"/>
              <a:buNone/>
              <a:defRPr sz="1000">
                <a:solidFill>
                  <a:schemeClr val="tx1"/>
                </a:solidFill>
              </a:defRPr>
            </a:lvl2pPr>
            <a:lvl3pPr marL="914400" indent="0" algn="l">
              <a:lnSpc>
                <a:spcPct val="90000"/>
              </a:lnSpc>
              <a:buFont typeface="Arial" panose="020B0604020202020204" pitchFamily="34" charset="0"/>
              <a:buNone/>
              <a:defRPr sz="1000">
                <a:solidFill>
                  <a:schemeClr val="tx1"/>
                </a:solidFill>
              </a:defRPr>
            </a:lvl3pPr>
            <a:lvl4pPr marL="1371600" indent="0" algn="l">
              <a:lnSpc>
                <a:spcPct val="90000"/>
              </a:lnSpc>
              <a:buFont typeface="Arial" panose="020B0604020202020204" pitchFamily="34" charset="0"/>
              <a:buNone/>
              <a:defRPr sz="1000">
                <a:solidFill>
                  <a:schemeClr val="tx1"/>
                </a:solidFill>
              </a:defRPr>
            </a:lvl4pPr>
            <a:lvl5pPr marL="1828800" indent="0" algn="l">
              <a:lnSpc>
                <a:spcPct val="90000"/>
              </a:lnSpc>
              <a:buFont typeface="Arial" panose="020B0604020202020204" pitchFamily="34" charset="0"/>
              <a:buNone/>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Text Placeholder 6">
            <a:extLst>
              <a:ext uri="{FF2B5EF4-FFF2-40B4-BE49-F238E27FC236}">
                <a16:creationId xmlns:a16="http://schemas.microsoft.com/office/drawing/2014/main" id="{D2CA3DD9-8E3B-3158-3678-7FA064ABF27D}"/>
              </a:ext>
            </a:extLst>
          </p:cNvPr>
          <p:cNvSpPr>
            <a:spLocks noGrp="1"/>
          </p:cNvSpPr>
          <p:nvPr>
            <p:ph type="body" sz="quarter" idx="24"/>
          </p:nvPr>
        </p:nvSpPr>
        <p:spPr>
          <a:xfrm>
            <a:off x="799000" y="3603578"/>
            <a:ext cx="1114133" cy="310165"/>
          </a:xfrm>
        </p:spPr>
        <p:txBody>
          <a:bodyPr lIns="90000">
            <a:noAutofit/>
          </a:bodyPr>
          <a:lstStyle>
            <a:lvl1pPr marL="0" indent="0" algn="l">
              <a:lnSpc>
                <a:spcPct val="90000"/>
              </a:lnSpc>
              <a:buFont typeface="Arial" panose="020B0604020202020204" pitchFamily="34" charset="0"/>
              <a:buNone/>
              <a:defRPr sz="1000">
                <a:solidFill>
                  <a:schemeClr val="tx1"/>
                </a:solidFill>
              </a:defRPr>
            </a:lvl1pPr>
            <a:lvl2pPr marL="457200" indent="0" algn="l">
              <a:lnSpc>
                <a:spcPct val="90000"/>
              </a:lnSpc>
              <a:buFont typeface="Arial" panose="020B0604020202020204" pitchFamily="34" charset="0"/>
              <a:buNone/>
              <a:defRPr sz="1000">
                <a:solidFill>
                  <a:schemeClr val="tx1"/>
                </a:solidFill>
              </a:defRPr>
            </a:lvl2pPr>
            <a:lvl3pPr marL="914400" indent="0" algn="l">
              <a:lnSpc>
                <a:spcPct val="90000"/>
              </a:lnSpc>
              <a:buFont typeface="Arial" panose="020B0604020202020204" pitchFamily="34" charset="0"/>
              <a:buNone/>
              <a:defRPr sz="1000">
                <a:solidFill>
                  <a:schemeClr val="tx1"/>
                </a:solidFill>
              </a:defRPr>
            </a:lvl3pPr>
            <a:lvl4pPr marL="1371600" indent="0" algn="l">
              <a:lnSpc>
                <a:spcPct val="90000"/>
              </a:lnSpc>
              <a:buFont typeface="Arial" panose="020B0604020202020204" pitchFamily="34" charset="0"/>
              <a:buNone/>
              <a:defRPr sz="1000">
                <a:solidFill>
                  <a:schemeClr val="tx1"/>
                </a:solidFill>
              </a:defRPr>
            </a:lvl4pPr>
            <a:lvl5pPr marL="1828800" indent="0" algn="l">
              <a:lnSpc>
                <a:spcPct val="90000"/>
              </a:lnSpc>
              <a:buFont typeface="Arial" panose="020B0604020202020204" pitchFamily="34" charset="0"/>
              <a:buNone/>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6">
            <a:extLst>
              <a:ext uri="{FF2B5EF4-FFF2-40B4-BE49-F238E27FC236}">
                <a16:creationId xmlns:a16="http://schemas.microsoft.com/office/drawing/2014/main" id="{61F7E60B-F9B8-6FD5-D511-862F51C9CDE1}"/>
              </a:ext>
            </a:extLst>
          </p:cNvPr>
          <p:cNvSpPr>
            <a:spLocks noGrp="1"/>
          </p:cNvSpPr>
          <p:nvPr>
            <p:ph type="body" sz="quarter" idx="25"/>
          </p:nvPr>
        </p:nvSpPr>
        <p:spPr>
          <a:xfrm>
            <a:off x="799000" y="4839711"/>
            <a:ext cx="1114133" cy="310165"/>
          </a:xfrm>
        </p:spPr>
        <p:txBody>
          <a:bodyPr lIns="90000">
            <a:noAutofit/>
          </a:bodyPr>
          <a:lstStyle>
            <a:lvl1pPr marL="0" indent="0" algn="l">
              <a:lnSpc>
                <a:spcPct val="90000"/>
              </a:lnSpc>
              <a:buFont typeface="Arial" panose="020B0604020202020204" pitchFamily="34" charset="0"/>
              <a:buNone/>
              <a:defRPr sz="1000">
                <a:solidFill>
                  <a:schemeClr val="tx1"/>
                </a:solidFill>
              </a:defRPr>
            </a:lvl1pPr>
            <a:lvl2pPr marL="457200" indent="0" algn="l">
              <a:lnSpc>
                <a:spcPct val="90000"/>
              </a:lnSpc>
              <a:buFont typeface="Arial" panose="020B0604020202020204" pitchFamily="34" charset="0"/>
              <a:buNone/>
              <a:defRPr sz="1000">
                <a:solidFill>
                  <a:schemeClr val="tx1"/>
                </a:solidFill>
              </a:defRPr>
            </a:lvl2pPr>
            <a:lvl3pPr marL="914400" indent="0" algn="l">
              <a:lnSpc>
                <a:spcPct val="90000"/>
              </a:lnSpc>
              <a:buFont typeface="Arial" panose="020B0604020202020204" pitchFamily="34" charset="0"/>
              <a:buNone/>
              <a:defRPr sz="1000">
                <a:solidFill>
                  <a:schemeClr val="tx1"/>
                </a:solidFill>
              </a:defRPr>
            </a:lvl3pPr>
            <a:lvl4pPr marL="1371600" indent="0" algn="l">
              <a:lnSpc>
                <a:spcPct val="90000"/>
              </a:lnSpc>
              <a:buFont typeface="Arial" panose="020B0604020202020204" pitchFamily="34" charset="0"/>
              <a:buNone/>
              <a:defRPr sz="1000">
                <a:solidFill>
                  <a:schemeClr val="tx1"/>
                </a:solidFill>
              </a:defRPr>
            </a:lvl4pPr>
            <a:lvl5pPr marL="1828800" indent="0" algn="l">
              <a:lnSpc>
                <a:spcPct val="90000"/>
              </a:lnSpc>
              <a:buFont typeface="Arial" panose="020B0604020202020204" pitchFamily="34" charset="0"/>
              <a:buNone/>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Slide Number Placeholder 3">
            <a:extLst>
              <a:ext uri="{FF2B5EF4-FFF2-40B4-BE49-F238E27FC236}">
                <a16:creationId xmlns:a16="http://schemas.microsoft.com/office/drawing/2014/main" id="{CB4C840E-7B08-839B-C483-C778B01E88D8}"/>
              </a:ext>
            </a:extLst>
          </p:cNvPr>
          <p:cNvSpPr>
            <a:spLocks noGrp="1"/>
          </p:cNvSpPr>
          <p:nvPr>
            <p:ph type="sldNum" sz="quarter" idx="12"/>
          </p:nvPr>
        </p:nvSpPr>
        <p:spPr>
          <a:xfrm>
            <a:off x="11585022" y="6199464"/>
            <a:ext cx="365126" cy="365125"/>
          </a:xfrm>
        </p:spPr>
        <p:txBody>
          <a:bodyPr/>
          <a:lstStyle>
            <a:lvl1pPr>
              <a:defRPr>
                <a:solidFill>
                  <a:schemeClr val="tx1"/>
                </a:solidFill>
              </a:defRPr>
            </a:lvl1pPr>
          </a:lstStyle>
          <a:p>
            <a:fld id="{D540B00B-03F2-254E-B0DB-29F15EAFDCEE}" type="slidenum">
              <a:rPr lang="en-US" smtClean="0"/>
              <a:pPr/>
              <a:t>‹#›</a:t>
            </a:fld>
            <a:endParaRPr lang="en-US"/>
          </a:p>
        </p:txBody>
      </p:sp>
      <p:sp>
        <p:nvSpPr>
          <p:cNvPr id="53" name="Footer Placeholder 4">
            <a:extLst>
              <a:ext uri="{FF2B5EF4-FFF2-40B4-BE49-F238E27FC236}">
                <a16:creationId xmlns:a16="http://schemas.microsoft.com/office/drawing/2014/main" id="{19C5469F-2685-A372-71FC-A064363E238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pic>
        <p:nvPicPr>
          <p:cNvPr id="2" name="Picture 1">
            <a:extLst>
              <a:ext uri="{FF2B5EF4-FFF2-40B4-BE49-F238E27FC236}">
                <a16:creationId xmlns:a16="http://schemas.microsoft.com/office/drawing/2014/main" id="{A8B00A1F-C481-1DCC-429B-AAB38491C8E9}"/>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934332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dge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BFA34D3-0E7B-6815-9FB6-7302A11B9CEA}"/>
              </a:ext>
            </a:extLst>
          </p:cNvPr>
          <p:cNvSpPr/>
          <p:nvPr userDrawn="1"/>
        </p:nvSpPr>
        <p:spPr>
          <a:xfrm>
            <a:off x="766763" y="1806338"/>
            <a:ext cx="7039504" cy="449117"/>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Slide Number Placeholder 3">
            <a:extLst>
              <a:ext uri="{FF2B5EF4-FFF2-40B4-BE49-F238E27FC236}">
                <a16:creationId xmlns:a16="http://schemas.microsoft.com/office/drawing/2014/main" id="{CB4C840E-7B08-839B-C483-C778B01E88D8}"/>
              </a:ext>
            </a:extLst>
          </p:cNvPr>
          <p:cNvSpPr>
            <a:spLocks noGrp="1"/>
          </p:cNvSpPr>
          <p:nvPr>
            <p:ph type="sldNum" sz="quarter" idx="12"/>
          </p:nvPr>
        </p:nvSpPr>
        <p:spPr>
          <a:xfrm>
            <a:off x="11585022" y="6199464"/>
            <a:ext cx="365126" cy="365125"/>
          </a:xfrm>
        </p:spPr>
        <p:txBody>
          <a:bodyPr/>
          <a:lstStyle>
            <a:lvl1pPr>
              <a:defRPr>
                <a:solidFill>
                  <a:schemeClr val="tx1"/>
                </a:solidFill>
              </a:defRPr>
            </a:lvl1pPr>
          </a:lstStyle>
          <a:p>
            <a:fld id="{D540B00B-03F2-254E-B0DB-29F15EAFDCEE}" type="slidenum">
              <a:rPr lang="en-US" smtClean="0"/>
              <a:pPr/>
              <a:t>‹#›</a:t>
            </a:fld>
            <a:endParaRPr lang="en-US"/>
          </a:p>
        </p:txBody>
      </p:sp>
      <p:sp>
        <p:nvSpPr>
          <p:cNvPr id="53" name="Footer Placeholder 4">
            <a:extLst>
              <a:ext uri="{FF2B5EF4-FFF2-40B4-BE49-F238E27FC236}">
                <a16:creationId xmlns:a16="http://schemas.microsoft.com/office/drawing/2014/main" id="{19C5469F-2685-A372-71FC-A064363E238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sp>
        <p:nvSpPr>
          <p:cNvPr id="14" name="Rectangle 13">
            <a:extLst>
              <a:ext uri="{FF2B5EF4-FFF2-40B4-BE49-F238E27FC236}">
                <a16:creationId xmlns:a16="http://schemas.microsoft.com/office/drawing/2014/main" id="{D6697CCB-B4B5-647E-6194-528A437D7590}"/>
              </a:ext>
            </a:extLst>
          </p:cNvPr>
          <p:cNvSpPr/>
          <p:nvPr userDrawn="1"/>
        </p:nvSpPr>
        <p:spPr>
          <a:xfrm>
            <a:off x="7870274" y="1806338"/>
            <a:ext cx="2442126" cy="449117"/>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C81D5F-E276-3D4B-1F82-EB9B4E8FE4BF}"/>
              </a:ext>
            </a:extLst>
          </p:cNvPr>
          <p:cNvSpPr/>
          <p:nvPr userDrawn="1"/>
        </p:nvSpPr>
        <p:spPr>
          <a:xfrm>
            <a:off x="766763" y="2257204"/>
            <a:ext cx="7039504" cy="670033"/>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131EE5-2F30-CA56-7F67-C7C0ECDC796E}"/>
              </a:ext>
            </a:extLst>
          </p:cNvPr>
          <p:cNvSpPr/>
          <p:nvPr userDrawn="1"/>
        </p:nvSpPr>
        <p:spPr>
          <a:xfrm>
            <a:off x="766763" y="2928864"/>
            <a:ext cx="7039504" cy="670033"/>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665408-CE0E-C4C0-B2C9-B8E4CA87FF7B}"/>
              </a:ext>
            </a:extLst>
          </p:cNvPr>
          <p:cNvSpPr/>
          <p:nvPr userDrawn="1"/>
        </p:nvSpPr>
        <p:spPr>
          <a:xfrm>
            <a:off x="766763" y="3600524"/>
            <a:ext cx="7039504" cy="670033"/>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263D7D-5D6E-DA5E-69FC-8A7D00E6F1BE}"/>
              </a:ext>
            </a:extLst>
          </p:cNvPr>
          <p:cNvSpPr/>
          <p:nvPr userDrawn="1"/>
        </p:nvSpPr>
        <p:spPr>
          <a:xfrm>
            <a:off x="766763" y="4272184"/>
            <a:ext cx="7039504" cy="670033"/>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CB738F-1A16-8AC2-E3C4-563B4C30DCBD}"/>
              </a:ext>
            </a:extLst>
          </p:cNvPr>
          <p:cNvSpPr/>
          <p:nvPr userDrawn="1"/>
        </p:nvSpPr>
        <p:spPr>
          <a:xfrm>
            <a:off x="766763" y="4943843"/>
            <a:ext cx="7039504" cy="670033"/>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72258F-58A5-2E39-EEC4-15DE0824958F}"/>
              </a:ext>
            </a:extLst>
          </p:cNvPr>
          <p:cNvSpPr/>
          <p:nvPr userDrawn="1"/>
        </p:nvSpPr>
        <p:spPr>
          <a:xfrm>
            <a:off x="7870274" y="2257204"/>
            <a:ext cx="2442126" cy="670033"/>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F602E6-E3C2-EFFF-D6D5-4F1B7D589653}"/>
              </a:ext>
            </a:extLst>
          </p:cNvPr>
          <p:cNvSpPr/>
          <p:nvPr userDrawn="1"/>
        </p:nvSpPr>
        <p:spPr>
          <a:xfrm>
            <a:off x="7870274" y="2928864"/>
            <a:ext cx="2442126" cy="670033"/>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91D292-9541-4383-80AA-74052584F6EE}"/>
              </a:ext>
            </a:extLst>
          </p:cNvPr>
          <p:cNvSpPr/>
          <p:nvPr userDrawn="1"/>
        </p:nvSpPr>
        <p:spPr>
          <a:xfrm>
            <a:off x="7870274" y="3600524"/>
            <a:ext cx="2442126" cy="670033"/>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6D4D6C-95FC-712D-7125-52747FE113DC}"/>
              </a:ext>
            </a:extLst>
          </p:cNvPr>
          <p:cNvSpPr/>
          <p:nvPr userDrawn="1"/>
        </p:nvSpPr>
        <p:spPr>
          <a:xfrm>
            <a:off x="7870274" y="4272184"/>
            <a:ext cx="2442126" cy="670033"/>
          </a:xfrm>
          <a:prstGeom prst="rect">
            <a:avLst/>
          </a:prstGeom>
          <a:solidFill>
            <a:srgbClr val="E9C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1EC0D21-27A2-0550-046D-D87F9E3D012D}"/>
              </a:ext>
            </a:extLst>
          </p:cNvPr>
          <p:cNvSpPr/>
          <p:nvPr userDrawn="1"/>
        </p:nvSpPr>
        <p:spPr>
          <a:xfrm>
            <a:off x="7870274" y="4943843"/>
            <a:ext cx="2442126" cy="670033"/>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CCE2392-E2A4-9A9A-F5DD-26547C842580}"/>
              </a:ext>
            </a:extLst>
          </p:cNvPr>
          <p:cNvSpPr/>
          <p:nvPr userDrawn="1"/>
        </p:nvSpPr>
        <p:spPr>
          <a:xfrm>
            <a:off x="766763" y="5793876"/>
            <a:ext cx="7039504" cy="449117"/>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A755B65-CA30-F35F-0D91-C17CA4AB1895}"/>
              </a:ext>
            </a:extLst>
          </p:cNvPr>
          <p:cNvSpPr/>
          <p:nvPr userDrawn="1"/>
        </p:nvSpPr>
        <p:spPr>
          <a:xfrm>
            <a:off x="7870274" y="5793876"/>
            <a:ext cx="2442126" cy="449117"/>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6">
            <a:extLst>
              <a:ext uri="{FF2B5EF4-FFF2-40B4-BE49-F238E27FC236}">
                <a16:creationId xmlns:a16="http://schemas.microsoft.com/office/drawing/2014/main" id="{FD1E5D8D-2306-1C8F-192D-33AF9F71A120}"/>
              </a:ext>
            </a:extLst>
          </p:cNvPr>
          <p:cNvSpPr>
            <a:spLocks noGrp="1"/>
          </p:cNvSpPr>
          <p:nvPr>
            <p:ph type="body" sz="quarter" idx="17"/>
          </p:nvPr>
        </p:nvSpPr>
        <p:spPr>
          <a:xfrm>
            <a:off x="1027083" y="1874851"/>
            <a:ext cx="6599202" cy="310165"/>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Text Placeholder 6">
            <a:extLst>
              <a:ext uri="{FF2B5EF4-FFF2-40B4-BE49-F238E27FC236}">
                <a16:creationId xmlns:a16="http://schemas.microsoft.com/office/drawing/2014/main" id="{FEE1F18E-C225-DD59-E055-D3280D129525}"/>
              </a:ext>
            </a:extLst>
          </p:cNvPr>
          <p:cNvSpPr>
            <a:spLocks noGrp="1"/>
          </p:cNvSpPr>
          <p:nvPr>
            <p:ph type="body" sz="quarter" idx="18"/>
          </p:nvPr>
        </p:nvSpPr>
        <p:spPr>
          <a:xfrm>
            <a:off x="1027083" y="3046774"/>
            <a:ext cx="659920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Text Placeholder 6">
            <a:extLst>
              <a:ext uri="{FF2B5EF4-FFF2-40B4-BE49-F238E27FC236}">
                <a16:creationId xmlns:a16="http://schemas.microsoft.com/office/drawing/2014/main" id="{60A87766-6C1D-A49B-A7A2-3248BAA3F44A}"/>
              </a:ext>
            </a:extLst>
          </p:cNvPr>
          <p:cNvSpPr>
            <a:spLocks noGrp="1"/>
          </p:cNvSpPr>
          <p:nvPr>
            <p:ph type="body" sz="quarter" idx="19"/>
          </p:nvPr>
        </p:nvSpPr>
        <p:spPr>
          <a:xfrm>
            <a:off x="1027083" y="3716077"/>
            <a:ext cx="659920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6">
            <a:extLst>
              <a:ext uri="{FF2B5EF4-FFF2-40B4-BE49-F238E27FC236}">
                <a16:creationId xmlns:a16="http://schemas.microsoft.com/office/drawing/2014/main" id="{1E12D67B-5562-DC2F-EF49-F2FC28994916}"/>
              </a:ext>
            </a:extLst>
          </p:cNvPr>
          <p:cNvSpPr>
            <a:spLocks noGrp="1"/>
          </p:cNvSpPr>
          <p:nvPr>
            <p:ph type="body" sz="quarter" idx="20"/>
          </p:nvPr>
        </p:nvSpPr>
        <p:spPr>
          <a:xfrm>
            <a:off x="1027083" y="4394807"/>
            <a:ext cx="659920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6">
            <a:extLst>
              <a:ext uri="{FF2B5EF4-FFF2-40B4-BE49-F238E27FC236}">
                <a16:creationId xmlns:a16="http://schemas.microsoft.com/office/drawing/2014/main" id="{E55C0387-1CFF-44A7-82DF-A7A9A5007017}"/>
              </a:ext>
            </a:extLst>
          </p:cNvPr>
          <p:cNvSpPr>
            <a:spLocks noGrp="1"/>
          </p:cNvSpPr>
          <p:nvPr>
            <p:ph type="body" sz="quarter" idx="21"/>
          </p:nvPr>
        </p:nvSpPr>
        <p:spPr>
          <a:xfrm>
            <a:off x="1027083" y="5064110"/>
            <a:ext cx="659920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6">
            <a:extLst>
              <a:ext uri="{FF2B5EF4-FFF2-40B4-BE49-F238E27FC236}">
                <a16:creationId xmlns:a16="http://schemas.microsoft.com/office/drawing/2014/main" id="{93BE1D95-7DE3-2D7F-DCC0-E423AFF8B5A9}"/>
              </a:ext>
            </a:extLst>
          </p:cNvPr>
          <p:cNvSpPr>
            <a:spLocks noGrp="1"/>
          </p:cNvSpPr>
          <p:nvPr>
            <p:ph type="body" sz="quarter" idx="22"/>
          </p:nvPr>
        </p:nvSpPr>
        <p:spPr>
          <a:xfrm>
            <a:off x="1027083" y="5862389"/>
            <a:ext cx="6599202" cy="310165"/>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6">
            <a:extLst>
              <a:ext uri="{FF2B5EF4-FFF2-40B4-BE49-F238E27FC236}">
                <a16:creationId xmlns:a16="http://schemas.microsoft.com/office/drawing/2014/main" id="{97E60F69-C3A1-9C09-1CFB-5D1F883B00B5}"/>
              </a:ext>
            </a:extLst>
          </p:cNvPr>
          <p:cNvSpPr>
            <a:spLocks noGrp="1"/>
          </p:cNvSpPr>
          <p:nvPr>
            <p:ph type="body" sz="quarter" idx="23"/>
          </p:nvPr>
        </p:nvSpPr>
        <p:spPr>
          <a:xfrm>
            <a:off x="1027083" y="2368044"/>
            <a:ext cx="659920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6">
            <a:extLst>
              <a:ext uri="{FF2B5EF4-FFF2-40B4-BE49-F238E27FC236}">
                <a16:creationId xmlns:a16="http://schemas.microsoft.com/office/drawing/2014/main" id="{34304F74-7C2B-6926-C89F-2BD53B5D2D40}"/>
              </a:ext>
            </a:extLst>
          </p:cNvPr>
          <p:cNvSpPr>
            <a:spLocks noGrp="1"/>
          </p:cNvSpPr>
          <p:nvPr>
            <p:ph type="body" sz="quarter" idx="24"/>
          </p:nvPr>
        </p:nvSpPr>
        <p:spPr>
          <a:xfrm>
            <a:off x="8031198" y="1874851"/>
            <a:ext cx="2149122" cy="310165"/>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5" name="Text Placeholder 6">
            <a:extLst>
              <a:ext uri="{FF2B5EF4-FFF2-40B4-BE49-F238E27FC236}">
                <a16:creationId xmlns:a16="http://schemas.microsoft.com/office/drawing/2014/main" id="{A0FB07E0-7632-C0DC-FD37-E46E295D8534}"/>
              </a:ext>
            </a:extLst>
          </p:cNvPr>
          <p:cNvSpPr>
            <a:spLocks noGrp="1"/>
          </p:cNvSpPr>
          <p:nvPr>
            <p:ph type="body" sz="quarter" idx="25"/>
          </p:nvPr>
        </p:nvSpPr>
        <p:spPr>
          <a:xfrm>
            <a:off x="8031198" y="3046774"/>
            <a:ext cx="214912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6" name="Text Placeholder 6">
            <a:extLst>
              <a:ext uri="{FF2B5EF4-FFF2-40B4-BE49-F238E27FC236}">
                <a16:creationId xmlns:a16="http://schemas.microsoft.com/office/drawing/2014/main" id="{69ABBD9C-C7E0-FD46-167F-2B9DDEE9EB93}"/>
              </a:ext>
            </a:extLst>
          </p:cNvPr>
          <p:cNvSpPr>
            <a:spLocks noGrp="1"/>
          </p:cNvSpPr>
          <p:nvPr>
            <p:ph type="body" sz="quarter" idx="26"/>
          </p:nvPr>
        </p:nvSpPr>
        <p:spPr>
          <a:xfrm>
            <a:off x="8031198" y="3716077"/>
            <a:ext cx="214912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7" name="Text Placeholder 6">
            <a:extLst>
              <a:ext uri="{FF2B5EF4-FFF2-40B4-BE49-F238E27FC236}">
                <a16:creationId xmlns:a16="http://schemas.microsoft.com/office/drawing/2014/main" id="{A7AEC0BD-89B3-55CC-0638-B8F363B803DC}"/>
              </a:ext>
            </a:extLst>
          </p:cNvPr>
          <p:cNvSpPr>
            <a:spLocks noGrp="1"/>
          </p:cNvSpPr>
          <p:nvPr>
            <p:ph type="body" sz="quarter" idx="27"/>
          </p:nvPr>
        </p:nvSpPr>
        <p:spPr>
          <a:xfrm>
            <a:off x="8031198" y="4394807"/>
            <a:ext cx="214912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8" name="Text Placeholder 6">
            <a:extLst>
              <a:ext uri="{FF2B5EF4-FFF2-40B4-BE49-F238E27FC236}">
                <a16:creationId xmlns:a16="http://schemas.microsoft.com/office/drawing/2014/main" id="{967347F9-3EA9-8D16-D284-29B8E3E2A88F}"/>
              </a:ext>
            </a:extLst>
          </p:cNvPr>
          <p:cNvSpPr>
            <a:spLocks noGrp="1"/>
          </p:cNvSpPr>
          <p:nvPr>
            <p:ph type="body" sz="quarter" idx="28"/>
          </p:nvPr>
        </p:nvSpPr>
        <p:spPr>
          <a:xfrm>
            <a:off x="8031198" y="5064110"/>
            <a:ext cx="214912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Text Placeholder 6">
            <a:extLst>
              <a:ext uri="{FF2B5EF4-FFF2-40B4-BE49-F238E27FC236}">
                <a16:creationId xmlns:a16="http://schemas.microsoft.com/office/drawing/2014/main" id="{DE08FC46-4448-8EA0-E657-093401EB5CE7}"/>
              </a:ext>
            </a:extLst>
          </p:cNvPr>
          <p:cNvSpPr>
            <a:spLocks noGrp="1"/>
          </p:cNvSpPr>
          <p:nvPr>
            <p:ph type="body" sz="quarter" idx="29"/>
          </p:nvPr>
        </p:nvSpPr>
        <p:spPr>
          <a:xfrm>
            <a:off x="8031198" y="5862389"/>
            <a:ext cx="2149122" cy="310165"/>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 name="Text Placeholder 6">
            <a:extLst>
              <a:ext uri="{FF2B5EF4-FFF2-40B4-BE49-F238E27FC236}">
                <a16:creationId xmlns:a16="http://schemas.microsoft.com/office/drawing/2014/main" id="{09E96752-3B78-FAC7-214D-B4A0C9EE94C0}"/>
              </a:ext>
            </a:extLst>
          </p:cNvPr>
          <p:cNvSpPr>
            <a:spLocks noGrp="1"/>
          </p:cNvSpPr>
          <p:nvPr>
            <p:ph type="body" sz="quarter" idx="30"/>
          </p:nvPr>
        </p:nvSpPr>
        <p:spPr>
          <a:xfrm>
            <a:off x="8031198" y="2368044"/>
            <a:ext cx="2149122" cy="431630"/>
          </a:xfrm>
        </p:spPr>
        <p:txBody>
          <a:bodyPr lIns="90000" anchor="ctr">
            <a:noAutofit/>
          </a:bodyPr>
          <a:lstStyle>
            <a:lvl1pPr marL="0" indent="0" algn="l">
              <a:lnSpc>
                <a:spcPct val="90000"/>
              </a:lnSpc>
              <a:buFont typeface="Arial" panose="020B0604020202020204" pitchFamily="34" charset="0"/>
              <a:buNone/>
              <a:defRPr sz="1200">
                <a:solidFill>
                  <a:schemeClr val="tx1"/>
                </a:solidFill>
              </a:defRPr>
            </a:lvl1pPr>
            <a:lvl2pPr marL="457200" indent="0" algn="l">
              <a:lnSpc>
                <a:spcPct val="90000"/>
              </a:lnSpc>
              <a:buFont typeface="Arial" panose="020B0604020202020204" pitchFamily="34" charset="0"/>
              <a:buNone/>
              <a:defRPr sz="1200">
                <a:solidFill>
                  <a:schemeClr val="tx1"/>
                </a:solidFill>
              </a:defRPr>
            </a:lvl2pPr>
            <a:lvl3pPr marL="914400" indent="0" algn="l">
              <a:lnSpc>
                <a:spcPct val="90000"/>
              </a:lnSpc>
              <a:buFont typeface="Arial" panose="020B0604020202020204" pitchFamily="34" charset="0"/>
              <a:buNone/>
              <a:defRPr sz="1200">
                <a:solidFill>
                  <a:schemeClr val="tx1"/>
                </a:solidFill>
              </a:defRPr>
            </a:lvl3pPr>
            <a:lvl4pPr marL="1371600" indent="0" algn="l">
              <a:lnSpc>
                <a:spcPct val="90000"/>
              </a:lnSpc>
              <a:buFont typeface="Arial" panose="020B0604020202020204" pitchFamily="34" charset="0"/>
              <a:buNone/>
              <a:defRPr sz="1200">
                <a:solidFill>
                  <a:schemeClr val="tx1"/>
                </a:solidFill>
              </a:defRPr>
            </a:lvl4pPr>
            <a:lvl5pPr marL="1828800" indent="0" algn="l">
              <a:lnSpc>
                <a:spcPct val="9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 name="Text Placeholder 6">
            <a:extLst>
              <a:ext uri="{FF2B5EF4-FFF2-40B4-BE49-F238E27FC236}">
                <a16:creationId xmlns:a16="http://schemas.microsoft.com/office/drawing/2014/main" id="{A30666E7-080C-2D25-8687-3A49DECC1FFA}"/>
              </a:ext>
            </a:extLst>
          </p:cNvPr>
          <p:cNvSpPr>
            <a:spLocks noGrp="1"/>
          </p:cNvSpPr>
          <p:nvPr>
            <p:ph type="body" sz="quarter" idx="15"/>
          </p:nvPr>
        </p:nvSpPr>
        <p:spPr>
          <a:xfrm>
            <a:off x="656675" y="1130301"/>
            <a:ext cx="6444214" cy="449117"/>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8558FCE-0720-A76E-0BA6-BDB7D21D8A9D}"/>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520005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Slide Number Placeholder 3">
            <a:extLst>
              <a:ext uri="{FF2B5EF4-FFF2-40B4-BE49-F238E27FC236}">
                <a16:creationId xmlns:a16="http://schemas.microsoft.com/office/drawing/2014/main" id="{CB4C840E-7B08-839B-C483-C778B01E88D8}"/>
              </a:ext>
            </a:extLst>
          </p:cNvPr>
          <p:cNvSpPr>
            <a:spLocks noGrp="1"/>
          </p:cNvSpPr>
          <p:nvPr>
            <p:ph type="sldNum" sz="quarter" idx="12"/>
          </p:nvPr>
        </p:nvSpPr>
        <p:spPr>
          <a:xfrm>
            <a:off x="11585022" y="6199464"/>
            <a:ext cx="365126" cy="365125"/>
          </a:xfrm>
        </p:spPr>
        <p:txBody>
          <a:bodyPr/>
          <a:lstStyle>
            <a:lvl1pPr>
              <a:defRPr>
                <a:solidFill>
                  <a:schemeClr val="tx1"/>
                </a:solidFill>
              </a:defRPr>
            </a:lvl1pPr>
          </a:lstStyle>
          <a:p>
            <a:fld id="{D540B00B-03F2-254E-B0DB-29F15EAFDCEE}" type="slidenum">
              <a:rPr lang="en-US" smtClean="0"/>
              <a:pPr/>
              <a:t>‹#›</a:t>
            </a:fld>
            <a:endParaRPr lang="en-US"/>
          </a:p>
        </p:txBody>
      </p:sp>
      <p:sp>
        <p:nvSpPr>
          <p:cNvPr id="53" name="Footer Placeholder 4">
            <a:extLst>
              <a:ext uri="{FF2B5EF4-FFF2-40B4-BE49-F238E27FC236}">
                <a16:creationId xmlns:a16="http://schemas.microsoft.com/office/drawing/2014/main" id="{19C5469F-2685-A372-71FC-A064363E238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solidFill>
              </a:defRPr>
            </a:lvl1pPr>
          </a:lstStyle>
          <a:p>
            <a:r>
              <a:rPr lang="en-US"/>
              <a:t> ©2025 RETHINK BREAST CANCER          PROPRIETARY &amp; CONFIDENTIAL </a:t>
            </a:r>
          </a:p>
        </p:txBody>
      </p:sp>
      <p:sp>
        <p:nvSpPr>
          <p:cNvPr id="15" name="Text Placeholder 6">
            <a:extLst>
              <a:ext uri="{FF2B5EF4-FFF2-40B4-BE49-F238E27FC236}">
                <a16:creationId xmlns:a16="http://schemas.microsoft.com/office/drawing/2014/main" id="{47579FA6-EF44-A9B3-34F5-9A3AE12E1F7C}"/>
              </a:ext>
            </a:extLst>
          </p:cNvPr>
          <p:cNvSpPr>
            <a:spLocks noGrp="1"/>
          </p:cNvSpPr>
          <p:nvPr>
            <p:ph type="body" sz="quarter" idx="15"/>
          </p:nvPr>
        </p:nvSpPr>
        <p:spPr>
          <a:xfrm>
            <a:off x="656674" y="1130301"/>
            <a:ext cx="10291741" cy="771651"/>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585D3E67-CFDD-2CC9-F050-E173E7B97CF6}"/>
              </a:ext>
            </a:extLst>
          </p:cNvPr>
          <p:cNvSpPr/>
          <p:nvPr userDrawn="1"/>
        </p:nvSpPr>
        <p:spPr>
          <a:xfrm>
            <a:off x="7316860" y="2133600"/>
            <a:ext cx="4108378" cy="3959225"/>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6C5345DD-D237-451A-BB14-E129729E44A1}"/>
              </a:ext>
            </a:extLst>
          </p:cNvPr>
          <p:cNvSpPr>
            <a:spLocks noGrp="1"/>
          </p:cNvSpPr>
          <p:nvPr>
            <p:ph type="body" sz="quarter" idx="16"/>
          </p:nvPr>
        </p:nvSpPr>
        <p:spPr>
          <a:xfrm>
            <a:off x="7627721" y="2304841"/>
            <a:ext cx="2633471" cy="450551"/>
          </a:xfrm>
        </p:spPr>
        <p:txBody>
          <a:bodyPr lIns="90000">
            <a:noAutofit/>
          </a:bodyPr>
          <a:lstStyle>
            <a:lvl1pPr marL="0" indent="0" algn="ctr">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gn="ctr">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gn="ctr">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gn="ctr">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gn="ctr">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3079BA7-A708-432F-15F5-EEFAE94178BE}"/>
              </a:ext>
            </a:extLst>
          </p:cNvPr>
          <p:cNvSpPr>
            <a:spLocks noGrp="1"/>
          </p:cNvSpPr>
          <p:nvPr>
            <p:ph type="body" sz="quarter" idx="17"/>
          </p:nvPr>
        </p:nvSpPr>
        <p:spPr>
          <a:xfrm>
            <a:off x="7627721" y="2944882"/>
            <a:ext cx="3426018" cy="3065462"/>
          </a:xfrm>
        </p:spPr>
        <p:txBody>
          <a:bodyPr>
            <a:normAutofit/>
          </a:bodyPr>
          <a:lstStyle>
            <a:lvl1pPr>
              <a:defRPr sz="1200" b="0" i="0">
                <a:latin typeface="Poppins" pitchFamily="2" charset="77"/>
                <a:cs typeface="Poppins" pitchFamily="2" charset="77"/>
              </a:defRPr>
            </a:lvl1pPr>
            <a:lvl2pPr>
              <a:defRPr sz="1200" b="0" i="0">
                <a:latin typeface="Poppins" pitchFamily="2" charset="77"/>
                <a:cs typeface="Poppins" pitchFamily="2" charset="77"/>
              </a:defRPr>
            </a:lvl2pPr>
            <a:lvl3pPr>
              <a:defRPr sz="1200" b="0" i="0">
                <a:latin typeface="Poppins" pitchFamily="2" charset="77"/>
                <a:cs typeface="Poppins" pitchFamily="2" charset="77"/>
              </a:defRPr>
            </a:lvl3pPr>
            <a:lvl4pPr>
              <a:defRPr sz="1200" b="0" i="0">
                <a:latin typeface="Poppins" pitchFamily="2" charset="77"/>
                <a:cs typeface="Poppins" pitchFamily="2" charset="77"/>
              </a:defRPr>
            </a:lvl4pPr>
            <a:lvl5pPr>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0D5D2FA9-3DFC-D447-52E8-A5A5022D989B}"/>
              </a:ext>
            </a:extLst>
          </p:cNvPr>
          <p:cNvSpPr>
            <a:spLocks noGrp="1"/>
          </p:cNvSpPr>
          <p:nvPr>
            <p:ph type="body" sz="quarter" idx="18"/>
          </p:nvPr>
        </p:nvSpPr>
        <p:spPr>
          <a:xfrm>
            <a:off x="656674" y="5712466"/>
            <a:ext cx="6512221" cy="464497"/>
          </a:xfrm>
        </p:spPr>
        <p:txBody>
          <a:bodyPr>
            <a:noAutofit/>
          </a:bodyPr>
          <a:lstStyle>
            <a:lvl1pPr marL="0" indent="0">
              <a:buNone/>
              <a:defRPr sz="800" b="0" i="0">
                <a:latin typeface="Poppins" pitchFamily="2" charset="77"/>
                <a:cs typeface="Poppins" pitchFamily="2" charset="77"/>
              </a:defRPr>
            </a:lvl1pPr>
            <a:lvl2pPr marL="457200" indent="0">
              <a:buNone/>
              <a:defRPr sz="800" b="0" i="0">
                <a:latin typeface="Poppins" pitchFamily="2" charset="77"/>
                <a:cs typeface="Poppins" pitchFamily="2" charset="77"/>
              </a:defRPr>
            </a:lvl2pPr>
            <a:lvl3pPr marL="914400" indent="0">
              <a:buNone/>
              <a:defRPr sz="800" b="0" i="0">
                <a:latin typeface="Poppins" pitchFamily="2" charset="77"/>
                <a:cs typeface="Poppins" pitchFamily="2" charset="77"/>
              </a:defRPr>
            </a:lvl3pPr>
            <a:lvl4pPr marL="1371600" indent="0">
              <a:buNone/>
              <a:defRPr sz="800" b="0" i="0">
                <a:latin typeface="Poppins" pitchFamily="2" charset="77"/>
                <a:cs typeface="Poppins" pitchFamily="2" charset="77"/>
              </a:defRPr>
            </a:lvl4pPr>
            <a:lvl5pPr marL="1828800" indent="0">
              <a:buNone/>
              <a:defRPr sz="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hart Placeholder 21">
            <a:extLst>
              <a:ext uri="{FF2B5EF4-FFF2-40B4-BE49-F238E27FC236}">
                <a16:creationId xmlns:a16="http://schemas.microsoft.com/office/drawing/2014/main" id="{0E8BF864-F08D-A811-FC20-BB39D219923D}"/>
              </a:ext>
            </a:extLst>
          </p:cNvPr>
          <p:cNvSpPr>
            <a:spLocks noGrp="1"/>
          </p:cNvSpPr>
          <p:nvPr>
            <p:ph type="chart" sz="quarter" idx="19"/>
          </p:nvPr>
        </p:nvSpPr>
        <p:spPr>
          <a:xfrm>
            <a:off x="657225" y="2133600"/>
            <a:ext cx="6511925" cy="3402013"/>
          </a:xfrm>
        </p:spPr>
        <p:txBody>
          <a:bodyPr>
            <a:normAutofit/>
          </a:bodyPr>
          <a:lstStyle>
            <a:lvl1pPr marL="0" indent="0">
              <a:buNone/>
              <a:defRPr sz="1500"/>
            </a:lvl1pPr>
          </a:lstStyle>
          <a:p>
            <a:endParaRPr lang="en-US"/>
          </a:p>
        </p:txBody>
      </p:sp>
      <p:pic>
        <p:nvPicPr>
          <p:cNvPr id="2" name="Picture 1">
            <a:extLst>
              <a:ext uri="{FF2B5EF4-FFF2-40B4-BE49-F238E27FC236}">
                <a16:creationId xmlns:a16="http://schemas.microsoft.com/office/drawing/2014/main" id="{EEAC3AA2-2E14-BAE6-0950-930176EEA199}"/>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842069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Collage 1">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20FA20A4-F099-98D3-69F9-A2213D50D3CE}"/>
              </a:ext>
            </a:extLst>
          </p:cNvPr>
          <p:cNvSpPr>
            <a:spLocks noGrp="1"/>
          </p:cNvSpPr>
          <p:nvPr>
            <p:ph type="pic" sz="quarter" idx="16"/>
          </p:nvPr>
        </p:nvSpPr>
        <p:spPr>
          <a:xfrm>
            <a:off x="6541557" y="4275668"/>
            <a:ext cx="3787776" cy="2142065"/>
          </a:xfrm>
        </p:spPr>
        <p:txBody>
          <a:bodyPr>
            <a:normAutofit/>
          </a:bodyPr>
          <a:lstStyle>
            <a:lvl1pPr marL="0" indent="0">
              <a:buNone/>
              <a:defRPr sz="1500"/>
            </a:lvl1pPr>
          </a:lstStyle>
          <a:p>
            <a:endParaRPr lang="en-US"/>
          </a:p>
        </p:txBody>
      </p:sp>
      <p:sp>
        <p:nvSpPr>
          <p:cNvPr id="19" name="Picture Placeholder 10">
            <a:extLst>
              <a:ext uri="{FF2B5EF4-FFF2-40B4-BE49-F238E27FC236}">
                <a16:creationId xmlns:a16="http://schemas.microsoft.com/office/drawing/2014/main" id="{843BD7FE-987D-825A-9964-B0FB0F49F213}"/>
              </a:ext>
            </a:extLst>
          </p:cNvPr>
          <p:cNvSpPr>
            <a:spLocks noGrp="1"/>
          </p:cNvSpPr>
          <p:nvPr>
            <p:ph type="pic" sz="quarter" idx="17"/>
          </p:nvPr>
        </p:nvSpPr>
        <p:spPr>
          <a:xfrm>
            <a:off x="4797423" y="2523068"/>
            <a:ext cx="2743200" cy="2031999"/>
          </a:xfrm>
        </p:spPr>
        <p:txBody>
          <a:bodyPr>
            <a:normAutofit/>
          </a:bodyPr>
          <a:lstStyle>
            <a:lvl1pPr marL="0" indent="0">
              <a:buNone/>
              <a:defRPr sz="1500"/>
            </a:lvl1pPr>
          </a:lstStyle>
          <a:p>
            <a:endParaRPr lang="en-US"/>
          </a:p>
        </p:txBody>
      </p:sp>
      <p:sp>
        <p:nvSpPr>
          <p:cNvPr id="24" name="Picture Placeholder 10">
            <a:extLst>
              <a:ext uri="{FF2B5EF4-FFF2-40B4-BE49-F238E27FC236}">
                <a16:creationId xmlns:a16="http://schemas.microsoft.com/office/drawing/2014/main" id="{35923ECB-7A8A-E1BD-D242-46CE388FD817}"/>
              </a:ext>
            </a:extLst>
          </p:cNvPr>
          <p:cNvSpPr>
            <a:spLocks noGrp="1"/>
          </p:cNvSpPr>
          <p:nvPr>
            <p:ph type="pic" sz="quarter" idx="22"/>
          </p:nvPr>
        </p:nvSpPr>
        <p:spPr>
          <a:xfrm rot="1200000">
            <a:off x="7338869" y="2352921"/>
            <a:ext cx="2227931" cy="1525517"/>
          </a:xfrm>
        </p:spPr>
        <p:txBody>
          <a:bodyPr>
            <a:normAutofit/>
          </a:bodyPr>
          <a:lstStyle>
            <a:lvl1pPr marL="0" indent="0">
              <a:buNone/>
              <a:defRPr sz="1500"/>
            </a:lvl1pPr>
          </a:lstStyle>
          <a:p>
            <a:endParaRPr lang="en-US"/>
          </a:p>
        </p:txBody>
      </p:sp>
      <p:sp>
        <p:nvSpPr>
          <p:cNvPr id="11" name="Picture Placeholder 10">
            <a:extLst>
              <a:ext uri="{FF2B5EF4-FFF2-40B4-BE49-F238E27FC236}">
                <a16:creationId xmlns:a16="http://schemas.microsoft.com/office/drawing/2014/main" id="{F2AF06CC-7CF4-5A74-3BD6-3F41CE2232AF}"/>
              </a:ext>
            </a:extLst>
          </p:cNvPr>
          <p:cNvSpPr>
            <a:spLocks noGrp="1"/>
          </p:cNvSpPr>
          <p:nvPr>
            <p:ph type="pic" sz="quarter" idx="14"/>
          </p:nvPr>
        </p:nvSpPr>
        <p:spPr>
          <a:xfrm>
            <a:off x="657225" y="1227138"/>
            <a:ext cx="3881438" cy="2413000"/>
          </a:xfrm>
        </p:spPr>
        <p:txBody>
          <a:bodyPr>
            <a:normAutofit/>
          </a:bodyPr>
          <a:lstStyle>
            <a:lvl1pPr marL="0" indent="0">
              <a:buNone/>
              <a:defRPr sz="1500"/>
            </a:lvl1pPr>
          </a:lstStyle>
          <a:p>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3" name="Picture Placeholder 10">
            <a:extLst>
              <a:ext uri="{FF2B5EF4-FFF2-40B4-BE49-F238E27FC236}">
                <a16:creationId xmlns:a16="http://schemas.microsoft.com/office/drawing/2014/main" id="{EB5360F0-316E-8E55-BDB9-B756B6F8A315}"/>
              </a:ext>
            </a:extLst>
          </p:cNvPr>
          <p:cNvSpPr>
            <a:spLocks noGrp="1"/>
          </p:cNvSpPr>
          <p:nvPr>
            <p:ph type="pic" sz="quarter" idx="15"/>
          </p:nvPr>
        </p:nvSpPr>
        <p:spPr>
          <a:xfrm>
            <a:off x="656675" y="4267201"/>
            <a:ext cx="3169709" cy="1901295"/>
          </a:xfrm>
        </p:spPr>
        <p:txBody>
          <a:bodyPr>
            <a:normAutofit/>
          </a:bodyPr>
          <a:lstStyle>
            <a:lvl1pPr marL="0" indent="0">
              <a:buNone/>
              <a:defRPr sz="1500"/>
            </a:lvl1pPr>
          </a:lstStyle>
          <a:p>
            <a:endParaRPr lang="en-US"/>
          </a:p>
        </p:txBody>
      </p:sp>
      <p:sp>
        <p:nvSpPr>
          <p:cNvPr id="21" name="Picture Placeholder 10">
            <a:extLst>
              <a:ext uri="{FF2B5EF4-FFF2-40B4-BE49-F238E27FC236}">
                <a16:creationId xmlns:a16="http://schemas.microsoft.com/office/drawing/2014/main" id="{37B0D808-4EDD-8CD1-8E92-6F73C2B7D5A4}"/>
              </a:ext>
            </a:extLst>
          </p:cNvPr>
          <p:cNvSpPr>
            <a:spLocks noGrp="1"/>
          </p:cNvSpPr>
          <p:nvPr>
            <p:ph type="pic" sz="quarter" idx="19"/>
          </p:nvPr>
        </p:nvSpPr>
        <p:spPr>
          <a:xfrm>
            <a:off x="6152090" y="901149"/>
            <a:ext cx="1188510" cy="1198584"/>
          </a:xfrm>
        </p:spPr>
        <p:txBody>
          <a:bodyPr>
            <a:normAutofit/>
          </a:bodyPr>
          <a:lstStyle>
            <a:lvl1pPr marL="0" indent="0">
              <a:buNone/>
              <a:defRPr sz="1500"/>
            </a:lvl1pPr>
          </a:lstStyle>
          <a:p>
            <a:endParaRPr lang="en-US"/>
          </a:p>
        </p:txBody>
      </p:sp>
      <p:sp>
        <p:nvSpPr>
          <p:cNvPr id="23" name="Picture Placeholder 10">
            <a:extLst>
              <a:ext uri="{FF2B5EF4-FFF2-40B4-BE49-F238E27FC236}">
                <a16:creationId xmlns:a16="http://schemas.microsoft.com/office/drawing/2014/main" id="{34BB8414-4A60-8A02-6021-85BDC3600F1D}"/>
              </a:ext>
            </a:extLst>
          </p:cNvPr>
          <p:cNvSpPr>
            <a:spLocks noGrp="1"/>
          </p:cNvSpPr>
          <p:nvPr>
            <p:ph type="pic" sz="quarter" idx="21"/>
          </p:nvPr>
        </p:nvSpPr>
        <p:spPr>
          <a:xfrm>
            <a:off x="9406467" y="1713948"/>
            <a:ext cx="1794933" cy="2256919"/>
          </a:xfrm>
        </p:spPr>
        <p:txBody>
          <a:bodyPr>
            <a:normAutofit/>
          </a:bodyPr>
          <a:lstStyle>
            <a:lvl1pPr marL="0" indent="0">
              <a:buNone/>
              <a:defRPr sz="1500"/>
            </a:lvl1pPr>
          </a:lstStyle>
          <a:p>
            <a:endParaRPr lang="en-US"/>
          </a:p>
        </p:txBody>
      </p:sp>
      <p:sp>
        <p:nvSpPr>
          <p:cNvPr id="22" name="Picture Placeholder 10">
            <a:extLst>
              <a:ext uri="{FF2B5EF4-FFF2-40B4-BE49-F238E27FC236}">
                <a16:creationId xmlns:a16="http://schemas.microsoft.com/office/drawing/2014/main" id="{E6548B7F-0B50-245F-8FDF-36CB01E2BD55}"/>
              </a:ext>
            </a:extLst>
          </p:cNvPr>
          <p:cNvSpPr>
            <a:spLocks noGrp="1"/>
          </p:cNvSpPr>
          <p:nvPr>
            <p:ph type="pic" sz="quarter" idx="20"/>
          </p:nvPr>
        </p:nvSpPr>
        <p:spPr>
          <a:xfrm>
            <a:off x="8074024" y="621748"/>
            <a:ext cx="1425576" cy="1689651"/>
          </a:xfrm>
        </p:spPr>
        <p:txBody>
          <a:bodyPr>
            <a:normAutofit/>
          </a:bodyPr>
          <a:lstStyle>
            <a:lvl1pPr marL="0" indent="0">
              <a:buNone/>
              <a:defRPr sz="1500"/>
            </a:lvl1pPr>
          </a:lstStyle>
          <a:p>
            <a:endParaRPr lang="en-US"/>
          </a:p>
        </p:txBody>
      </p:sp>
      <p:sp>
        <p:nvSpPr>
          <p:cNvPr id="20" name="Picture Placeholder 10">
            <a:extLst>
              <a:ext uri="{FF2B5EF4-FFF2-40B4-BE49-F238E27FC236}">
                <a16:creationId xmlns:a16="http://schemas.microsoft.com/office/drawing/2014/main" id="{0B538E44-F709-8250-2D2E-7F2CD9EFC4EE}"/>
              </a:ext>
            </a:extLst>
          </p:cNvPr>
          <p:cNvSpPr>
            <a:spLocks noGrp="1"/>
          </p:cNvSpPr>
          <p:nvPr>
            <p:ph type="pic" sz="quarter" idx="18"/>
          </p:nvPr>
        </p:nvSpPr>
        <p:spPr>
          <a:xfrm>
            <a:off x="3772957" y="824949"/>
            <a:ext cx="1958976" cy="2045254"/>
          </a:xfrm>
        </p:spPr>
        <p:txBody>
          <a:bodyPr>
            <a:normAutofit/>
          </a:bodyPr>
          <a:lstStyle>
            <a:lvl1pPr marL="0" indent="0">
              <a:buNone/>
              <a:defRPr sz="1500"/>
            </a:lvl1pPr>
          </a:lstStyle>
          <a:p>
            <a:endParaRPr lang="en-US"/>
          </a:p>
        </p:txBody>
      </p:sp>
      <p:sp>
        <p:nvSpPr>
          <p:cNvPr id="32" name="Text Placeholder 6">
            <a:extLst>
              <a:ext uri="{FF2B5EF4-FFF2-40B4-BE49-F238E27FC236}">
                <a16:creationId xmlns:a16="http://schemas.microsoft.com/office/drawing/2014/main" id="{B9F83BE8-E7BC-1611-2FD1-8234FD3DE28B}"/>
              </a:ext>
            </a:extLst>
          </p:cNvPr>
          <p:cNvSpPr>
            <a:spLocks noGrp="1"/>
          </p:cNvSpPr>
          <p:nvPr>
            <p:ph type="body" sz="quarter" idx="23"/>
          </p:nvPr>
        </p:nvSpPr>
        <p:spPr>
          <a:xfrm>
            <a:off x="4086225" y="4837365"/>
            <a:ext cx="2343150" cy="1255460"/>
          </a:xfrm>
        </p:spPr>
        <p:txBody>
          <a:bodyPr numCol="1" spcCol="360000">
            <a:normAutofit/>
          </a:bodyPr>
          <a:lstStyle>
            <a:lvl1pPr marL="0" indent="0">
              <a:lnSpc>
                <a:spcPct val="120000"/>
              </a:lnSpc>
              <a:buFont typeface="Arial" panose="020B0604020202020204" pitchFamily="34" charset="0"/>
              <a:buNone/>
              <a:defRPr sz="1000">
                <a:solidFill>
                  <a:schemeClr val="tx1"/>
                </a:solidFill>
              </a:defRPr>
            </a:lvl1pPr>
            <a:lvl2pPr marL="457200" indent="0">
              <a:lnSpc>
                <a:spcPct val="120000"/>
              </a:lnSpc>
              <a:buFont typeface="Arial" panose="020B0604020202020204" pitchFamily="34" charset="0"/>
              <a:buNone/>
              <a:defRPr sz="1000">
                <a:solidFill>
                  <a:schemeClr val="tx1"/>
                </a:solidFill>
              </a:defRPr>
            </a:lvl2pPr>
            <a:lvl3pPr marL="914400" indent="0">
              <a:lnSpc>
                <a:spcPct val="120000"/>
              </a:lnSpc>
              <a:buFont typeface="Arial" panose="020B0604020202020204" pitchFamily="34" charset="0"/>
              <a:buNone/>
              <a:defRPr sz="1000">
                <a:solidFill>
                  <a:schemeClr val="tx1"/>
                </a:solidFill>
              </a:defRPr>
            </a:lvl3pPr>
            <a:lvl4pPr marL="1371600" indent="0">
              <a:lnSpc>
                <a:spcPct val="120000"/>
              </a:lnSpc>
              <a:buFont typeface="Arial" panose="020B0604020202020204" pitchFamily="34" charset="0"/>
              <a:buNone/>
              <a:defRPr sz="1000">
                <a:solidFill>
                  <a:schemeClr val="tx1"/>
                </a:solidFill>
              </a:defRPr>
            </a:lvl4pPr>
            <a:lvl5pPr marL="1828800" indent="0">
              <a:lnSpc>
                <a:spcPct val="120000"/>
              </a:lnSpc>
              <a:buFont typeface="Arial" panose="020B0604020202020204" pitchFamily="34" charset="0"/>
              <a:buNone/>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F30E93D0-E352-D24B-E453-BC775D5E2202}"/>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535088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Collage 2">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20FA20A4-F099-98D3-69F9-A2213D50D3CE}"/>
              </a:ext>
            </a:extLst>
          </p:cNvPr>
          <p:cNvSpPr>
            <a:spLocks noGrp="1"/>
          </p:cNvSpPr>
          <p:nvPr>
            <p:ph type="pic" sz="quarter" idx="16"/>
          </p:nvPr>
        </p:nvSpPr>
        <p:spPr>
          <a:xfrm>
            <a:off x="6541557" y="4275668"/>
            <a:ext cx="3787776" cy="2142065"/>
          </a:xfrm>
        </p:spPr>
        <p:txBody>
          <a:bodyPr>
            <a:normAutofit/>
          </a:bodyPr>
          <a:lstStyle>
            <a:lvl1pPr marL="0" indent="0">
              <a:buNone/>
              <a:defRPr sz="1500"/>
            </a:lvl1pPr>
          </a:lstStyle>
          <a:p>
            <a:endParaRPr lang="en-US"/>
          </a:p>
        </p:txBody>
      </p:sp>
      <p:sp>
        <p:nvSpPr>
          <p:cNvPr id="19" name="Picture Placeholder 10">
            <a:extLst>
              <a:ext uri="{FF2B5EF4-FFF2-40B4-BE49-F238E27FC236}">
                <a16:creationId xmlns:a16="http://schemas.microsoft.com/office/drawing/2014/main" id="{843BD7FE-987D-825A-9964-B0FB0F49F213}"/>
              </a:ext>
            </a:extLst>
          </p:cNvPr>
          <p:cNvSpPr>
            <a:spLocks noGrp="1"/>
          </p:cNvSpPr>
          <p:nvPr>
            <p:ph type="pic" sz="quarter" idx="17"/>
          </p:nvPr>
        </p:nvSpPr>
        <p:spPr>
          <a:xfrm>
            <a:off x="6008319" y="2523068"/>
            <a:ext cx="2743200" cy="2031999"/>
          </a:xfrm>
        </p:spPr>
        <p:txBody>
          <a:bodyPr>
            <a:normAutofit/>
          </a:bodyPr>
          <a:lstStyle>
            <a:lvl1pPr marL="0" indent="0">
              <a:buNone/>
              <a:defRPr sz="1500"/>
            </a:lvl1pPr>
          </a:lstStyle>
          <a:p>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3" name="Picture Placeholder 10">
            <a:extLst>
              <a:ext uri="{FF2B5EF4-FFF2-40B4-BE49-F238E27FC236}">
                <a16:creationId xmlns:a16="http://schemas.microsoft.com/office/drawing/2014/main" id="{EB5360F0-316E-8E55-BDB9-B756B6F8A315}"/>
              </a:ext>
            </a:extLst>
          </p:cNvPr>
          <p:cNvSpPr>
            <a:spLocks noGrp="1"/>
          </p:cNvSpPr>
          <p:nvPr>
            <p:ph type="pic" sz="quarter" idx="15"/>
          </p:nvPr>
        </p:nvSpPr>
        <p:spPr>
          <a:xfrm>
            <a:off x="655609" y="4267201"/>
            <a:ext cx="3169709" cy="1901295"/>
          </a:xfrm>
        </p:spPr>
        <p:txBody>
          <a:bodyPr>
            <a:normAutofit/>
          </a:bodyPr>
          <a:lstStyle>
            <a:lvl1pPr marL="0" indent="0">
              <a:buNone/>
              <a:defRPr sz="1500"/>
            </a:lvl1pPr>
          </a:lstStyle>
          <a:p>
            <a:endParaRPr lang="en-US"/>
          </a:p>
        </p:txBody>
      </p:sp>
      <p:sp>
        <p:nvSpPr>
          <p:cNvPr id="21" name="Picture Placeholder 10">
            <a:extLst>
              <a:ext uri="{FF2B5EF4-FFF2-40B4-BE49-F238E27FC236}">
                <a16:creationId xmlns:a16="http://schemas.microsoft.com/office/drawing/2014/main" id="{37B0D808-4EDD-8CD1-8E92-6F73C2B7D5A4}"/>
              </a:ext>
            </a:extLst>
          </p:cNvPr>
          <p:cNvSpPr>
            <a:spLocks noGrp="1"/>
          </p:cNvSpPr>
          <p:nvPr>
            <p:ph type="pic" sz="quarter" idx="19"/>
          </p:nvPr>
        </p:nvSpPr>
        <p:spPr>
          <a:xfrm>
            <a:off x="4181247" y="3428999"/>
            <a:ext cx="1116602" cy="1126067"/>
          </a:xfrm>
        </p:spPr>
        <p:txBody>
          <a:bodyPr>
            <a:normAutofit/>
          </a:bodyPr>
          <a:lstStyle>
            <a:lvl1pPr marL="0" indent="0">
              <a:buNone/>
              <a:defRPr sz="1500"/>
            </a:lvl1pPr>
          </a:lstStyle>
          <a:p>
            <a:endParaRPr lang="en-US"/>
          </a:p>
        </p:txBody>
      </p:sp>
      <p:sp>
        <p:nvSpPr>
          <p:cNvPr id="23" name="Picture Placeholder 10">
            <a:extLst>
              <a:ext uri="{FF2B5EF4-FFF2-40B4-BE49-F238E27FC236}">
                <a16:creationId xmlns:a16="http://schemas.microsoft.com/office/drawing/2014/main" id="{34BB8414-4A60-8A02-6021-85BDC3600F1D}"/>
              </a:ext>
            </a:extLst>
          </p:cNvPr>
          <p:cNvSpPr>
            <a:spLocks noGrp="1"/>
          </p:cNvSpPr>
          <p:nvPr>
            <p:ph type="pic" sz="quarter" idx="21"/>
          </p:nvPr>
        </p:nvSpPr>
        <p:spPr>
          <a:xfrm>
            <a:off x="9406467" y="1713948"/>
            <a:ext cx="1794933" cy="2256919"/>
          </a:xfrm>
        </p:spPr>
        <p:txBody>
          <a:bodyPr>
            <a:normAutofit/>
          </a:bodyPr>
          <a:lstStyle>
            <a:lvl1pPr marL="0" indent="0">
              <a:buNone/>
              <a:defRPr sz="1500"/>
            </a:lvl1pPr>
          </a:lstStyle>
          <a:p>
            <a:endParaRPr lang="en-US"/>
          </a:p>
        </p:txBody>
      </p:sp>
      <p:sp>
        <p:nvSpPr>
          <p:cNvPr id="22" name="Picture Placeholder 10">
            <a:extLst>
              <a:ext uri="{FF2B5EF4-FFF2-40B4-BE49-F238E27FC236}">
                <a16:creationId xmlns:a16="http://schemas.microsoft.com/office/drawing/2014/main" id="{E6548B7F-0B50-245F-8FDF-36CB01E2BD55}"/>
              </a:ext>
            </a:extLst>
          </p:cNvPr>
          <p:cNvSpPr>
            <a:spLocks noGrp="1"/>
          </p:cNvSpPr>
          <p:nvPr>
            <p:ph type="pic" sz="quarter" idx="20"/>
          </p:nvPr>
        </p:nvSpPr>
        <p:spPr>
          <a:xfrm>
            <a:off x="8074024" y="621748"/>
            <a:ext cx="1425576" cy="1689651"/>
          </a:xfrm>
        </p:spPr>
        <p:txBody>
          <a:bodyPr>
            <a:normAutofit/>
          </a:bodyPr>
          <a:lstStyle>
            <a:lvl1pPr marL="0" indent="0">
              <a:buNone/>
              <a:defRPr sz="1500"/>
            </a:lvl1pPr>
          </a:lstStyle>
          <a:p>
            <a:endParaRPr lang="en-US"/>
          </a:p>
        </p:txBody>
      </p:sp>
      <p:sp>
        <p:nvSpPr>
          <p:cNvPr id="20" name="Picture Placeholder 10">
            <a:extLst>
              <a:ext uri="{FF2B5EF4-FFF2-40B4-BE49-F238E27FC236}">
                <a16:creationId xmlns:a16="http://schemas.microsoft.com/office/drawing/2014/main" id="{0B538E44-F709-8250-2D2E-7F2CD9EFC4EE}"/>
              </a:ext>
            </a:extLst>
          </p:cNvPr>
          <p:cNvSpPr>
            <a:spLocks noGrp="1"/>
          </p:cNvSpPr>
          <p:nvPr>
            <p:ph type="pic" sz="quarter" idx="18"/>
          </p:nvPr>
        </p:nvSpPr>
        <p:spPr>
          <a:xfrm>
            <a:off x="4983853" y="824949"/>
            <a:ext cx="1958976" cy="2045254"/>
          </a:xfrm>
        </p:spPr>
        <p:txBody>
          <a:bodyPr>
            <a:normAutofit/>
          </a:bodyPr>
          <a:lstStyle>
            <a:lvl1pPr marL="0" indent="0">
              <a:buNone/>
              <a:defRPr sz="1500"/>
            </a:lvl1pPr>
          </a:lstStyle>
          <a:p>
            <a:endParaRPr lang="en-US"/>
          </a:p>
        </p:txBody>
      </p:sp>
      <p:sp>
        <p:nvSpPr>
          <p:cNvPr id="32" name="Text Placeholder 6">
            <a:extLst>
              <a:ext uri="{FF2B5EF4-FFF2-40B4-BE49-F238E27FC236}">
                <a16:creationId xmlns:a16="http://schemas.microsoft.com/office/drawing/2014/main" id="{B9F83BE8-E7BC-1611-2FD1-8234FD3DE28B}"/>
              </a:ext>
            </a:extLst>
          </p:cNvPr>
          <p:cNvSpPr>
            <a:spLocks noGrp="1"/>
          </p:cNvSpPr>
          <p:nvPr>
            <p:ph type="body" sz="quarter" idx="23"/>
          </p:nvPr>
        </p:nvSpPr>
        <p:spPr>
          <a:xfrm>
            <a:off x="4180553" y="4837365"/>
            <a:ext cx="2205960" cy="1255460"/>
          </a:xfrm>
        </p:spPr>
        <p:txBody>
          <a:bodyPr numCol="1" spcCol="360000">
            <a:normAutofit/>
          </a:bodyPr>
          <a:lstStyle>
            <a:lvl1pPr marL="0" indent="0">
              <a:lnSpc>
                <a:spcPct val="120000"/>
              </a:lnSpc>
              <a:buFont typeface="Arial" panose="020B0604020202020204" pitchFamily="34" charset="0"/>
              <a:buNone/>
              <a:defRPr sz="1000">
                <a:solidFill>
                  <a:schemeClr val="tx1"/>
                </a:solidFill>
              </a:defRPr>
            </a:lvl1pPr>
            <a:lvl2pPr marL="457200" indent="0">
              <a:lnSpc>
                <a:spcPct val="120000"/>
              </a:lnSpc>
              <a:buFont typeface="Arial" panose="020B0604020202020204" pitchFamily="34" charset="0"/>
              <a:buNone/>
              <a:defRPr sz="1000">
                <a:solidFill>
                  <a:schemeClr val="tx1"/>
                </a:solidFill>
              </a:defRPr>
            </a:lvl2pPr>
            <a:lvl3pPr marL="914400" indent="0">
              <a:lnSpc>
                <a:spcPct val="120000"/>
              </a:lnSpc>
              <a:buFont typeface="Arial" panose="020B0604020202020204" pitchFamily="34" charset="0"/>
              <a:buNone/>
              <a:defRPr sz="1000">
                <a:solidFill>
                  <a:schemeClr val="tx1"/>
                </a:solidFill>
              </a:defRPr>
            </a:lvl3pPr>
            <a:lvl4pPr marL="1371600" indent="0">
              <a:lnSpc>
                <a:spcPct val="120000"/>
              </a:lnSpc>
              <a:buFont typeface="Arial" panose="020B0604020202020204" pitchFamily="34" charset="0"/>
              <a:buNone/>
              <a:defRPr sz="1000">
                <a:solidFill>
                  <a:schemeClr val="tx1"/>
                </a:solidFill>
              </a:defRPr>
            </a:lvl4pPr>
            <a:lvl5pPr marL="1828800" indent="0">
              <a:lnSpc>
                <a:spcPct val="120000"/>
              </a:lnSpc>
              <a:buFont typeface="Arial" panose="020B0604020202020204" pitchFamily="34" charset="0"/>
              <a:buNone/>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6">
            <a:extLst>
              <a:ext uri="{FF2B5EF4-FFF2-40B4-BE49-F238E27FC236}">
                <a16:creationId xmlns:a16="http://schemas.microsoft.com/office/drawing/2014/main" id="{44701828-EE30-2AAD-168B-2E25C0BE26BC}"/>
              </a:ext>
            </a:extLst>
          </p:cNvPr>
          <p:cNvSpPr>
            <a:spLocks noGrp="1"/>
          </p:cNvSpPr>
          <p:nvPr>
            <p:ph type="body" sz="quarter" idx="24"/>
          </p:nvPr>
        </p:nvSpPr>
        <p:spPr>
          <a:xfrm>
            <a:off x="656674" y="1130300"/>
            <a:ext cx="3523879" cy="2016399"/>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AD5F7B5B-6C58-705E-B9C9-3EB4DE30A6F6}"/>
              </a:ext>
            </a:extLst>
          </p:cNvPr>
          <p:cNvSpPr>
            <a:spLocks noGrp="1"/>
          </p:cNvSpPr>
          <p:nvPr>
            <p:ph type="body" sz="quarter" idx="25" hasCustomPrompt="1"/>
          </p:nvPr>
        </p:nvSpPr>
        <p:spPr>
          <a:xfrm>
            <a:off x="656674" y="3301378"/>
            <a:ext cx="3523879"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6767E0D-B343-0079-DA38-209414D6017F}"/>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578340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G &amp; Faceboo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3870CC5-25BF-24B0-BF53-3DC9ABFE4DE8}"/>
              </a:ext>
            </a:extLst>
          </p:cNvPr>
          <p:cNvSpPr/>
          <p:nvPr userDrawn="1"/>
        </p:nvSpPr>
        <p:spPr>
          <a:xfrm>
            <a:off x="3596639" y="2423554"/>
            <a:ext cx="1499617" cy="2660510"/>
          </a:xfrm>
          <a:prstGeom prst="rect">
            <a:avLst/>
          </a:prstGeom>
          <a:solidFill>
            <a:srgbClr val="F5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A8D877-E36E-C414-EEFB-E1CA81FCCB35}"/>
              </a:ext>
            </a:extLst>
          </p:cNvPr>
          <p:cNvSpPr/>
          <p:nvPr userDrawn="1"/>
        </p:nvSpPr>
        <p:spPr>
          <a:xfrm>
            <a:off x="5669279" y="3484258"/>
            <a:ext cx="1499617" cy="2660510"/>
          </a:xfrm>
          <a:prstGeom prst="rect">
            <a:avLst/>
          </a:prstGeom>
          <a:solidFill>
            <a:srgbClr val="F5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3E5D09-FED5-553D-D7BD-1C1FCE2A2835}"/>
              </a:ext>
            </a:extLst>
          </p:cNvPr>
          <p:cNvSpPr/>
          <p:nvPr userDrawn="1"/>
        </p:nvSpPr>
        <p:spPr>
          <a:xfrm>
            <a:off x="7741919" y="2204098"/>
            <a:ext cx="1499617" cy="2660510"/>
          </a:xfrm>
          <a:prstGeom prst="rect">
            <a:avLst/>
          </a:prstGeom>
          <a:solidFill>
            <a:srgbClr val="F5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FB301E-B33B-958C-77EA-B2926DFF26DD}"/>
              </a:ext>
            </a:extLst>
          </p:cNvPr>
          <p:cNvSpPr/>
          <p:nvPr userDrawn="1"/>
        </p:nvSpPr>
        <p:spPr>
          <a:xfrm>
            <a:off x="9875519" y="3411106"/>
            <a:ext cx="1499617" cy="2660510"/>
          </a:xfrm>
          <a:prstGeom prst="rect">
            <a:avLst/>
          </a:prstGeom>
          <a:solidFill>
            <a:srgbClr val="F5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DE91E2-63F6-BA6E-E8A1-4BAA03486EB7}"/>
              </a:ext>
            </a:extLst>
          </p:cNvPr>
          <p:cNvSpPr/>
          <p:nvPr userDrawn="1"/>
        </p:nvSpPr>
        <p:spPr>
          <a:xfrm>
            <a:off x="890015" y="3068664"/>
            <a:ext cx="1771335" cy="2990760"/>
          </a:xfrm>
          <a:prstGeom prst="rect">
            <a:avLst/>
          </a:prstGeom>
          <a:solidFill>
            <a:srgbClr val="F5F4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3" name="Picture Placeholder 10">
            <a:extLst>
              <a:ext uri="{FF2B5EF4-FFF2-40B4-BE49-F238E27FC236}">
                <a16:creationId xmlns:a16="http://schemas.microsoft.com/office/drawing/2014/main" id="{EB5360F0-316E-8E55-BDB9-B756B6F8A315}"/>
              </a:ext>
            </a:extLst>
          </p:cNvPr>
          <p:cNvSpPr>
            <a:spLocks noGrp="1"/>
          </p:cNvSpPr>
          <p:nvPr>
            <p:ph type="pic" sz="quarter" idx="15"/>
          </p:nvPr>
        </p:nvSpPr>
        <p:spPr>
          <a:xfrm>
            <a:off x="760607" y="2997678"/>
            <a:ext cx="1775330" cy="2939826"/>
          </a:xfrm>
        </p:spPr>
        <p:txBody>
          <a:bodyPr>
            <a:normAutofit/>
          </a:bodyPr>
          <a:lstStyle>
            <a:lvl1pPr marL="0" indent="0">
              <a:buNone/>
              <a:defRPr sz="1500"/>
            </a:lvl1pPr>
          </a:lstStyle>
          <a:p>
            <a:endParaRPr lang="en-US"/>
          </a:p>
        </p:txBody>
      </p:sp>
      <p:sp>
        <p:nvSpPr>
          <p:cNvPr id="2" name="Text Placeholder 6">
            <a:extLst>
              <a:ext uri="{FF2B5EF4-FFF2-40B4-BE49-F238E27FC236}">
                <a16:creationId xmlns:a16="http://schemas.microsoft.com/office/drawing/2014/main" id="{44701828-EE30-2AAD-168B-2E25C0BE26BC}"/>
              </a:ext>
            </a:extLst>
          </p:cNvPr>
          <p:cNvSpPr>
            <a:spLocks noGrp="1"/>
          </p:cNvSpPr>
          <p:nvPr>
            <p:ph type="body" sz="quarter" idx="24"/>
          </p:nvPr>
        </p:nvSpPr>
        <p:spPr>
          <a:xfrm>
            <a:off x="656674" y="1130301"/>
            <a:ext cx="3523879" cy="946882"/>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AD5F7B5B-6C58-705E-B9C9-3EB4DE30A6F6}"/>
              </a:ext>
            </a:extLst>
          </p:cNvPr>
          <p:cNvSpPr>
            <a:spLocks noGrp="1"/>
          </p:cNvSpPr>
          <p:nvPr>
            <p:ph type="body" sz="quarter" idx="25" hasCustomPrompt="1"/>
          </p:nvPr>
        </p:nvSpPr>
        <p:spPr>
          <a:xfrm>
            <a:off x="656674" y="2134709"/>
            <a:ext cx="3523879"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0">
            <a:extLst>
              <a:ext uri="{FF2B5EF4-FFF2-40B4-BE49-F238E27FC236}">
                <a16:creationId xmlns:a16="http://schemas.microsoft.com/office/drawing/2014/main" id="{BF4156B1-8992-D3DB-53F1-B3CA659FCB77}"/>
              </a:ext>
            </a:extLst>
          </p:cNvPr>
          <p:cNvSpPr>
            <a:spLocks noGrp="1"/>
          </p:cNvSpPr>
          <p:nvPr>
            <p:ph type="pic" sz="quarter" idx="26"/>
          </p:nvPr>
        </p:nvSpPr>
        <p:spPr>
          <a:xfrm>
            <a:off x="5559551" y="3337954"/>
            <a:ext cx="1499617" cy="2660510"/>
          </a:xfrm>
        </p:spPr>
        <p:txBody>
          <a:bodyPr>
            <a:normAutofit/>
          </a:bodyPr>
          <a:lstStyle>
            <a:lvl1pPr marL="0" indent="0">
              <a:buNone/>
              <a:defRPr sz="1500"/>
            </a:lvl1pPr>
          </a:lstStyle>
          <a:p>
            <a:endParaRPr lang="en-US"/>
          </a:p>
        </p:txBody>
      </p:sp>
      <p:sp>
        <p:nvSpPr>
          <p:cNvPr id="15" name="Picture Placeholder 10">
            <a:extLst>
              <a:ext uri="{FF2B5EF4-FFF2-40B4-BE49-F238E27FC236}">
                <a16:creationId xmlns:a16="http://schemas.microsoft.com/office/drawing/2014/main" id="{AD2B72BD-2368-58DE-CC51-17CDAF525E02}"/>
              </a:ext>
            </a:extLst>
          </p:cNvPr>
          <p:cNvSpPr>
            <a:spLocks noGrp="1"/>
          </p:cNvSpPr>
          <p:nvPr>
            <p:ph type="pic" sz="quarter" idx="27"/>
          </p:nvPr>
        </p:nvSpPr>
        <p:spPr>
          <a:xfrm>
            <a:off x="7656575" y="2106562"/>
            <a:ext cx="1499617" cy="2660510"/>
          </a:xfrm>
        </p:spPr>
        <p:txBody>
          <a:bodyPr>
            <a:normAutofit/>
          </a:bodyPr>
          <a:lstStyle>
            <a:lvl1pPr marL="0" indent="0">
              <a:buNone/>
              <a:defRPr sz="1500"/>
            </a:lvl1pPr>
          </a:lstStyle>
          <a:p>
            <a:endParaRPr lang="en-US"/>
          </a:p>
        </p:txBody>
      </p:sp>
      <p:sp>
        <p:nvSpPr>
          <p:cNvPr id="16" name="Picture Placeholder 10">
            <a:extLst>
              <a:ext uri="{FF2B5EF4-FFF2-40B4-BE49-F238E27FC236}">
                <a16:creationId xmlns:a16="http://schemas.microsoft.com/office/drawing/2014/main" id="{CED93983-A308-7795-8893-911989D97CC7}"/>
              </a:ext>
            </a:extLst>
          </p:cNvPr>
          <p:cNvSpPr>
            <a:spLocks noGrp="1"/>
          </p:cNvSpPr>
          <p:nvPr>
            <p:ph type="pic" sz="quarter" idx="28"/>
          </p:nvPr>
        </p:nvSpPr>
        <p:spPr>
          <a:xfrm>
            <a:off x="9777983" y="3289186"/>
            <a:ext cx="1499617" cy="2660510"/>
          </a:xfrm>
        </p:spPr>
        <p:txBody>
          <a:bodyPr>
            <a:normAutofit/>
          </a:bodyPr>
          <a:lstStyle>
            <a:lvl1pPr marL="0" indent="0">
              <a:buNone/>
              <a:defRPr sz="1500"/>
            </a:lvl1pPr>
          </a:lstStyle>
          <a:p>
            <a:endParaRPr lang="en-US"/>
          </a:p>
        </p:txBody>
      </p:sp>
      <p:sp>
        <p:nvSpPr>
          <p:cNvPr id="17" name="Picture Placeholder 10">
            <a:extLst>
              <a:ext uri="{FF2B5EF4-FFF2-40B4-BE49-F238E27FC236}">
                <a16:creationId xmlns:a16="http://schemas.microsoft.com/office/drawing/2014/main" id="{78F43B0E-DCBE-A70C-59A6-8EB8DAC53268}"/>
              </a:ext>
            </a:extLst>
          </p:cNvPr>
          <p:cNvSpPr>
            <a:spLocks noGrp="1"/>
          </p:cNvSpPr>
          <p:nvPr>
            <p:ph type="pic" sz="quarter" idx="29"/>
          </p:nvPr>
        </p:nvSpPr>
        <p:spPr>
          <a:xfrm>
            <a:off x="3474719" y="2301634"/>
            <a:ext cx="1499617" cy="2660510"/>
          </a:xfrm>
        </p:spPr>
        <p:txBody>
          <a:bodyPr>
            <a:normAutofit/>
          </a:bodyPr>
          <a:lstStyle>
            <a:lvl1pPr marL="0" indent="0">
              <a:buNone/>
              <a:defRPr sz="1500"/>
            </a:lvl1pPr>
          </a:lstStyle>
          <a:p>
            <a:endParaRPr lang="en-US"/>
          </a:p>
        </p:txBody>
      </p:sp>
      <p:sp>
        <p:nvSpPr>
          <p:cNvPr id="29" name="Text Placeholder 6">
            <a:extLst>
              <a:ext uri="{FF2B5EF4-FFF2-40B4-BE49-F238E27FC236}">
                <a16:creationId xmlns:a16="http://schemas.microsoft.com/office/drawing/2014/main" id="{7A22F897-8C21-BAD6-B78E-164E43ADD999}"/>
              </a:ext>
            </a:extLst>
          </p:cNvPr>
          <p:cNvSpPr>
            <a:spLocks noGrp="1"/>
          </p:cNvSpPr>
          <p:nvPr>
            <p:ph type="body" sz="quarter" idx="30" hasCustomPrompt="1"/>
          </p:nvPr>
        </p:nvSpPr>
        <p:spPr>
          <a:xfrm>
            <a:off x="5643203" y="2610197"/>
            <a:ext cx="1219590"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6">
            <a:extLst>
              <a:ext uri="{FF2B5EF4-FFF2-40B4-BE49-F238E27FC236}">
                <a16:creationId xmlns:a16="http://schemas.microsoft.com/office/drawing/2014/main" id="{0E870BE3-D303-22CA-E991-FFB73C8C517F}"/>
              </a:ext>
            </a:extLst>
          </p:cNvPr>
          <p:cNvSpPr>
            <a:spLocks noGrp="1"/>
          </p:cNvSpPr>
          <p:nvPr>
            <p:ph type="body" sz="quarter" idx="31" hasCustomPrompt="1"/>
          </p:nvPr>
        </p:nvSpPr>
        <p:spPr>
          <a:xfrm>
            <a:off x="7654882" y="1707989"/>
            <a:ext cx="1499617"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6">
            <a:extLst>
              <a:ext uri="{FF2B5EF4-FFF2-40B4-BE49-F238E27FC236}">
                <a16:creationId xmlns:a16="http://schemas.microsoft.com/office/drawing/2014/main" id="{7754060D-EA22-0537-8060-8FD93DB6F943}"/>
              </a:ext>
            </a:extLst>
          </p:cNvPr>
          <p:cNvSpPr>
            <a:spLocks noGrp="1"/>
          </p:cNvSpPr>
          <p:nvPr>
            <p:ph type="body" sz="quarter" idx="32" hasCustomPrompt="1"/>
          </p:nvPr>
        </p:nvSpPr>
        <p:spPr>
          <a:xfrm>
            <a:off x="9837251" y="2573621"/>
            <a:ext cx="1499616"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6">
            <a:extLst>
              <a:ext uri="{FF2B5EF4-FFF2-40B4-BE49-F238E27FC236}">
                <a16:creationId xmlns:a16="http://schemas.microsoft.com/office/drawing/2014/main" id="{F3020DF5-6244-385A-8523-90323C515426}"/>
              </a:ext>
            </a:extLst>
          </p:cNvPr>
          <p:cNvSpPr>
            <a:spLocks noGrp="1"/>
          </p:cNvSpPr>
          <p:nvPr>
            <p:ph type="body" sz="quarter" idx="33" hasCustomPrompt="1"/>
          </p:nvPr>
        </p:nvSpPr>
        <p:spPr>
          <a:xfrm>
            <a:off x="3363299" y="5487509"/>
            <a:ext cx="1219590"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6">
            <a:extLst>
              <a:ext uri="{FF2B5EF4-FFF2-40B4-BE49-F238E27FC236}">
                <a16:creationId xmlns:a16="http://schemas.microsoft.com/office/drawing/2014/main" id="{FA24D4AA-A0DA-6CF4-80CC-2132E9BEFF11}"/>
              </a:ext>
            </a:extLst>
          </p:cNvPr>
          <p:cNvSpPr>
            <a:spLocks noGrp="1"/>
          </p:cNvSpPr>
          <p:nvPr>
            <p:ph type="body" sz="quarter" idx="34" hasCustomPrompt="1"/>
          </p:nvPr>
        </p:nvSpPr>
        <p:spPr>
          <a:xfrm>
            <a:off x="8008451" y="5475317"/>
            <a:ext cx="1219590"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3">
            <a:extLst>
              <a:ext uri="{FF2B5EF4-FFF2-40B4-BE49-F238E27FC236}">
                <a16:creationId xmlns:a16="http://schemas.microsoft.com/office/drawing/2014/main" id="{32C44CF4-331C-600C-762F-CC1E5D8ECB94}"/>
              </a:ext>
            </a:extLst>
          </p:cNvPr>
          <p:cNvSpPr>
            <a:spLocks noGrp="1"/>
          </p:cNvSpPr>
          <p:nvPr>
            <p:ph type="body" sz="quarter" idx="35"/>
          </p:nvPr>
        </p:nvSpPr>
        <p:spPr>
          <a:xfrm>
            <a:off x="4224527" y="1687034"/>
            <a:ext cx="2944369"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
            <a:extLst>
              <a:ext uri="{FF2B5EF4-FFF2-40B4-BE49-F238E27FC236}">
                <a16:creationId xmlns:a16="http://schemas.microsoft.com/office/drawing/2014/main" id="{A43BD1C4-B42B-939A-467A-071B7E116691}"/>
              </a:ext>
            </a:extLst>
          </p:cNvPr>
          <p:cNvSpPr>
            <a:spLocks noGrp="1"/>
          </p:cNvSpPr>
          <p:nvPr>
            <p:ph type="body" sz="quarter" idx="36"/>
          </p:nvPr>
        </p:nvSpPr>
        <p:spPr>
          <a:xfrm>
            <a:off x="7662671" y="772634"/>
            <a:ext cx="1773937"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
            <a:extLst>
              <a:ext uri="{FF2B5EF4-FFF2-40B4-BE49-F238E27FC236}">
                <a16:creationId xmlns:a16="http://schemas.microsoft.com/office/drawing/2014/main" id="{215B214A-176C-AB96-1947-23F022410355}"/>
              </a:ext>
            </a:extLst>
          </p:cNvPr>
          <p:cNvSpPr>
            <a:spLocks noGrp="1"/>
          </p:cNvSpPr>
          <p:nvPr>
            <p:ph type="body" sz="quarter" idx="37"/>
          </p:nvPr>
        </p:nvSpPr>
        <p:spPr>
          <a:xfrm>
            <a:off x="9784079" y="1540730"/>
            <a:ext cx="1773937"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3">
            <a:extLst>
              <a:ext uri="{FF2B5EF4-FFF2-40B4-BE49-F238E27FC236}">
                <a16:creationId xmlns:a16="http://schemas.microsoft.com/office/drawing/2014/main" id="{32F0B422-AAE6-F253-F18D-5094A8A3311C}"/>
              </a:ext>
            </a:extLst>
          </p:cNvPr>
          <p:cNvSpPr>
            <a:spLocks noGrp="1"/>
          </p:cNvSpPr>
          <p:nvPr>
            <p:ph type="body" sz="quarter" idx="38"/>
          </p:nvPr>
        </p:nvSpPr>
        <p:spPr>
          <a:xfrm>
            <a:off x="7680307" y="4555807"/>
            <a:ext cx="1773937"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3">
            <a:extLst>
              <a:ext uri="{FF2B5EF4-FFF2-40B4-BE49-F238E27FC236}">
                <a16:creationId xmlns:a16="http://schemas.microsoft.com/office/drawing/2014/main" id="{454FCC88-7126-5991-FE3D-758AF5A72599}"/>
              </a:ext>
            </a:extLst>
          </p:cNvPr>
          <p:cNvSpPr>
            <a:spLocks noGrp="1"/>
          </p:cNvSpPr>
          <p:nvPr>
            <p:ph type="body" sz="quarter" idx="39"/>
          </p:nvPr>
        </p:nvSpPr>
        <p:spPr>
          <a:xfrm>
            <a:off x="3059539" y="4628959"/>
            <a:ext cx="1773937"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1230465-4801-EE29-C26E-0C33FF6F993A}"/>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443731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5">
    <p:spTree>
      <p:nvGrpSpPr>
        <p:cNvPr id="1" name=""/>
        <p:cNvGrpSpPr/>
        <p:nvPr/>
      </p:nvGrpSpPr>
      <p:grpSpPr>
        <a:xfrm>
          <a:off x="0" y="0"/>
          <a:ext cx="0" cy="0"/>
          <a:chOff x="0" y="0"/>
          <a:chExt cx="0" cy="0"/>
        </a:xfrm>
      </p:grpSpPr>
      <p:pic>
        <p:nvPicPr>
          <p:cNvPr id="5" name="Picture 4" descr="A blurry picture of a person&#10;&#10;Description automatically generated">
            <a:extLst>
              <a:ext uri="{FF2B5EF4-FFF2-40B4-BE49-F238E27FC236}">
                <a16:creationId xmlns:a16="http://schemas.microsoft.com/office/drawing/2014/main" id="{6430E681-AC30-ABCA-C8C1-6F12407D52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Picture Placeholder 12">
            <a:extLst>
              <a:ext uri="{FF2B5EF4-FFF2-40B4-BE49-F238E27FC236}">
                <a16:creationId xmlns:a16="http://schemas.microsoft.com/office/drawing/2014/main" id="{D6F71116-0DB3-2FB8-5EA0-3BE851CDC19E}"/>
              </a:ext>
            </a:extLst>
          </p:cNvPr>
          <p:cNvSpPr>
            <a:spLocks noGrp="1"/>
          </p:cNvSpPr>
          <p:nvPr>
            <p:ph type="pic" sz="quarter" idx="16"/>
          </p:nvPr>
        </p:nvSpPr>
        <p:spPr>
          <a:xfrm>
            <a:off x="6540500" y="0"/>
            <a:ext cx="5651500" cy="6857998"/>
          </a:xfrm>
        </p:spPr>
        <p:txBody>
          <a:bodyPr>
            <a:normAutofit/>
          </a:bodyPr>
          <a:lstStyle>
            <a:lvl1pPr marL="0" indent="0" algn="ctr">
              <a:buNone/>
              <a:defRPr sz="1500"/>
            </a:lvl1pPr>
          </a:lstStyle>
          <a:p>
            <a:endParaRPr lang="en-US"/>
          </a:p>
        </p:txBody>
      </p:sp>
      <p:sp>
        <p:nvSpPr>
          <p:cNvPr id="3" name="Footer Placeholder 2">
            <a:extLst>
              <a:ext uri="{FF2B5EF4-FFF2-40B4-BE49-F238E27FC236}">
                <a16:creationId xmlns:a16="http://schemas.microsoft.com/office/drawing/2014/main" id="{6A96AE6B-C94F-22B1-3C65-E862CDD004C4}"/>
              </a:ext>
            </a:extLst>
          </p:cNvPr>
          <p:cNvSpPr>
            <a:spLocks noGrp="1"/>
          </p:cNvSpPr>
          <p:nvPr>
            <p:ph type="ftr" sz="quarter" idx="11"/>
          </p:nvPr>
        </p:nvSpPr>
        <p:spPr>
          <a:xfrm rot="16200000">
            <a:off x="10181362" y="1388752"/>
            <a:ext cx="3232081" cy="365125"/>
          </a:xfrm>
        </p:spPr>
        <p:txBody>
          <a:bodyPr/>
          <a:lstStyle>
            <a:lvl1pPr>
              <a:defRPr>
                <a:solidFill>
                  <a:srgbClr val="606060"/>
                </a:solidFill>
              </a:defRPr>
            </a:lvl1pPr>
          </a:lstStyle>
          <a:p>
            <a:r>
              <a:rPr lang="en-US"/>
              <a:t> ©2025 RETHINK BREAST CANCER          PROPRIETARY &amp; CONFIDENTIAL </a:t>
            </a:r>
          </a:p>
        </p:txBody>
      </p:sp>
      <p:sp>
        <p:nvSpPr>
          <p:cNvPr id="2" name="Text Placeholder 5">
            <a:extLst>
              <a:ext uri="{FF2B5EF4-FFF2-40B4-BE49-F238E27FC236}">
                <a16:creationId xmlns:a16="http://schemas.microsoft.com/office/drawing/2014/main" id="{6D75CC62-344D-E6EA-9C3D-9311FA425EAF}"/>
              </a:ext>
            </a:extLst>
          </p:cNvPr>
          <p:cNvSpPr>
            <a:spLocks noGrp="1"/>
          </p:cNvSpPr>
          <p:nvPr>
            <p:ph type="body" sz="quarter" idx="12"/>
          </p:nvPr>
        </p:nvSpPr>
        <p:spPr>
          <a:xfrm>
            <a:off x="646113" y="5877512"/>
            <a:ext cx="3130757" cy="477838"/>
          </a:xfrm>
        </p:spPr>
        <p:txBody>
          <a:bodyPr>
            <a:noAutofit/>
          </a:bodyPr>
          <a:lstStyle>
            <a:lvl1pPr marL="0" indent="0">
              <a:buNone/>
              <a:defRPr sz="1800" b="0" i="0">
                <a:latin typeface="Poppins" pitchFamily="2" charset="77"/>
                <a:cs typeface="Poppins" pitchFamily="2" charset="77"/>
              </a:defRPr>
            </a:lvl1pPr>
            <a:lvl2pPr marL="457200" indent="0">
              <a:buNone/>
              <a:defRPr sz="1800" b="0" i="0">
                <a:latin typeface="Poppins" pitchFamily="2" charset="77"/>
                <a:cs typeface="Poppins" pitchFamily="2" charset="77"/>
              </a:defRPr>
            </a:lvl2pPr>
            <a:lvl3pPr marL="914400" indent="0">
              <a:buNone/>
              <a:defRPr sz="1800" b="0" i="0">
                <a:latin typeface="Poppins" pitchFamily="2" charset="77"/>
                <a:cs typeface="Poppins" pitchFamily="2" charset="77"/>
              </a:defRPr>
            </a:lvl3pPr>
            <a:lvl4pPr marL="1371600" indent="0">
              <a:buNone/>
              <a:defRPr sz="1800" b="0" i="0">
                <a:latin typeface="Poppins" pitchFamily="2" charset="77"/>
                <a:cs typeface="Poppins" pitchFamily="2" charset="77"/>
              </a:defRPr>
            </a:lvl4pPr>
            <a:lvl5pPr marL="1828800" indent="0">
              <a:buNone/>
              <a:defRPr sz="1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60698A69-98DA-F6BB-FFD4-D98607CC271D}"/>
              </a:ext>
            </a:extLst>
          </p:cNvPr>
          <p:cNvSpPr>
            <a:spLocks noGrp="1"/>
          </p:cNvSpPr>
          <p:nvPr>
            <p:ph type="body" sz="quarter" idx="15"/>
          </p:nvPr>
        </p:nvSpPr>
        <p:spPr>
          <a:xfrm>
            <a:off x="646114" y="4880113"/>
            <a:ext cx="5158340" cy="997399"/>
          </a:xfrm>
        </p:spPr>
        <p:txBody>
          <a:bodyPr>
            <a:noAutofit/>
          </a:bodyPr>
          <a:lstStyle>
            <a:lvl1pPr marL="0" indent="0">
              <a:buNone/>
              <a:defRPr sz="2000" b="0" i="0">
                <a:latin typeface="Poppins Light" pitchFamily="2" charset="77"/>
                <a:cs typeface="Poppins Light" pitchFamily="2" charset="77"/>
              </a:defRPr>
            </a:lvl1pPr>
            <a:lvl2pPr marL="457200" indent="0">
              <a:buNone/>
              <a:defRPr sz="2000" b="0" i="0">
                <a:latin typeface="Poppins Light" pitchFamily="2" charset="77"/>
                <a:cs typeface="Poppins Light" pitchFamily="2" charset="77"/>
              </a:defRPr>
            </a:lvl2pPr>
            <a:lvl3pPr marL="914400" indent="0">
              <a:buNone/>
              <a:defRPr sz="2000" b="0" i="0">
                <a:latin typeface="Poppins Light" pitchFamily="2" charset="77"/>
                <a:cs typeface="Poppins Light" pitchFamily="2" charset="77"/>
              </a:defRPr>
            </a:lvl3pPr>
            <a:lvl4pPr marL="1371600" indent="0">
              <a:buNone/>
              <a:defRPr sz="2000" b="0" i="0">
                <a:latin typeface="Poppins Light" pitchFamily="2" charset="77"/>
                <a:cs typeface="Poppins Light" pitchFamily="2" charset="77"/>
              </a:defRPr>
            </a:lvl4pPr>
            <a:lvl5pPr marL="1828800" indent="0">
              <a:buNone/>
              <a:defRPr sz="2000" b="0" i="0">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DBBF101F-96D7-FFBE-9943-1F4A51FDE3EF}"/>
              </a:ext>
            </a:extLst>
          </p:cNvPr>
          <p:cNvSpPr>
            <a:spLocks noGrp="1"/>
          </p:cNvSpPr>
          <p:nvPr>
            <p:ph type="body" sz="quarter" idx="14"/>
          </p:nvPr>
        </p:nvSpPr>
        <p:spPr>
          <a:xfrm>
            <a:off x="596901" y="1656092"/>
            <a:ext cx="5207552" cy="2775154"/>
          </a:xfrm>
        </p:spPr>
        <p:txBody>
          <a:bodyPr>
            <a:noAutofit/>
          </a:bodyPr>
          <a:lstStyle>
            <a:lvl1pPr marL="0" indent="0">
              <a:buNone/>
              <a:defRPr sz="6500">
                <a:latin typeface="Nevoa Light Condensed" pitchFamily="2" charset="77"/>
              </a:defRPr>
            </a:lvl1pPr>
            <a:lvl2pPr marL="457200" indent="0">
              <a:buNone/>
              <a:defRPr sz="6500">
                <a:latin typeface="Nevoa Light Condensed" pitchFamily="2" charset="77"/>
              </a:defRPr>
            </a:lvl2pPr>
            <a:lvl3pPr marL="914400" indent="0">
              <a:buNone/>
              <a:defRPr sz="6500">
                <a:latin typeface="Nevoa Light Condensed" pitchFamily="2" charset="77"/>
              </a:defRPr>
            </a:lvl3pPr>
            <a:lvl4pPr marL="1371600" indent="0">
              <a:buNone/>
              <a:defRPr sz="6500">
                <a:latin typeface="Nevoa Light Condensed" pitchFamily="2" charset="77"/>
              </a:defRPr>
            </a:lvl4pPr>
            <a:lvl5pPr marL="1828800" inden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92DBAF3B-2B06-87BC-BD59-36BEC976DC48}"/>
              </a:ext>
            </a:extLst>
          </p:cNvPr>
          <p:cNvCxnSpPr>
            <a:cxnSpLocks/>
          </p:cNvCxnSpPr>
          <p:nvPr userDrawn="1"/>
        </p:nvCxnSpPr>
        <p:spPr>
          <a:xfrm>
            <a:off x="755374" y="4591878"/>
            <a:ext cx="5049079" cy="0"/>
          </a:xfrm>
          <a:prstGeom prst="line">
            <a:avLst/>
          </a:prstGeom>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18D429B1-A851-0925-7545-FD1F06D81671}"/>
              </a:ext>
            </a:extLst>
          </p:cNvPr>
          <p:cNvPicPr>
            <a:picLocks noChangeAspect="1"/>
          </p:cNvPicPr>
          <p:nvPr userDrawn="1"/>
        </p:nvPicPr>
        <p:blipFill>
          <a:blip r:embed="rId3"/>
          <a:stretch>
            <a:fillRect/>
          </a:stretch>
        </p:blipFill>
        <p:spPr>
          <a:xfrm>
            <a:off x="731838" y="675604"/>
            <a:ext cx="1340127" cy="467981"/>
          </a:xfrm>
          <a:prstGeom prst="rect">
            <a:avLst/>
          </a:prstGeom>
        </p:spPr>
      </p:pic>
    </p:spTree>
    <p:extLst>
      <p:ext uri="{BB962C8B-B14F-4D97-AF65-F5344CB8AC3E}">
        <p14:creationId xmlns:p14="http://schemas.microsoft.com/office/powerpoint/2010/main" val="1660443436"/>
      </p:ext>
    </p:extLst>
  </p:cSld>
  <p:clrMapOvr>
    <a:masterClrMapping/>
  </p:clrMapOvr>
  <p:extLst>
    <p:ext uri="{DCECCB84-F9BA-43D5-87BE-67443E8EF086}">
      <p15:sldGuideLst xmlns:p15="http://schemas.microsoft.com/office/powerpoint/2012/main">
        <p15:guide id="1" orient="horz" pos="459" userDrawn="1">
          <p15:clr>
            <a:srgbClr val="FBAE40"/>
          </p15:clr>
        </p15:guide>
        <p15:guide id="2" orient="horz" pos="2260" userDrawn="1">
          <p15:clr>
            <a:srgbClr val="FBAE40"/>
          </p15:clr>
        </p15:guide>
        <p15:guide id="3" pos="3840" userDrawn="1">
          <p15:clr>
            <a:srgbClr val="FBAE40"/>
          </p15:clr>
        </p15:guide>
        <p15:guide id="4" orient="horz" pos="3861" userDrawn="1">
          <p15:clr>
            <a:srgbClr val="FBAE40"/>
          </p15:clr>
        </p15:guide>
        <p15:guide id="5" pos="461" userDrawn="1">
          <p15:clr>
            <a:srgbClr val="FBAE40"/>
          </p15:clr>
        </p15:guide>
        <p15:guide id="6" pos="7219" userDrawn="1">
          <p15:clr>
            <a:srgbClr val="FBAE40"/>
          </p15:clr>
        </p15:guide>
        <p15:guide id="7" pos="744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think BC on a Pag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2" name="Text Placeholder 6">
            <a:extLst>
              <a:ext uri="{FF2B5EF4-FFF2-40B4-BE49-F238E27FC236}">
                <a16:creationId xmlns:a16="http://schemas.microsoft.com/office/drawing/2014/main" id="{44701828-EE30-2AAD-168B-2E25C0BE26BC}"/>
              </a:ext>
            </a:extLst>
          </p:cNvPr>
          <p:cNvSpPr>
            <a:spLocks noGrp="1"/>
          </p:cNvSpPr>
          <p:nvPr>
            <p:ph type="body" sz="quarter" idx="24"/>
          </p:nvPr>
        </p:nvSpPr>
        <p:spPr>
          <a:xfrm>
            <a:off x="656674" y="1130301"/>
            <a:ext cx="3523879" cy="946882"/>
          </a:xfrm>
        </p:spPr>
        <p:txBody>
          <a:bodyPr lIns="90000">
            <a:noAutofit/>
          </a:bodyPr>
          <a:lstStyle>
            <a:lvl1pPr marL="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1pPr>
            <a:lvl2pPr marL="4572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2pPr>
            <a:lvl3pPr marL="9144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3pPr>
            <a:lvl4pPr marL="13716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4pPr>
            <a:lvl5pPr marL="1828800" indent="0">
              <a:lnSpc>
                <a:spcPct val="90000"/>
              </a:lnSpc>
              <a:buFont typeface="Arial" panose="020B0604020202020204" pitchFamily="34" charset="0"/>
              <a:buNone/>
              <a:defRPr sz="2800" b="0" i="0">
                <a:solidFill>
                  <a:schemeClr val="tx1"/>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AD5F7B5B-6C58-705E-B9C9-3EB4DE30A6F6}"/>
              </a:ext>
            </a:extLst>
          </p:cNvPr>
          <p:cNvSpPr>
            <a:spLocks noGrp="1"/>
          </p:cNvSpPr>
          <p:nvPr>
            <p:ph type="body" sz="quarter" idx="25" hasCustomPrompt="1"/>
          </p:nvPr>
        </p:nvSpPr>
        <p:spPr>
          <a:xfrm>
            <a:off x="656674" y="2134709"/>
            <a:ext cx="3523879"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computer with a screen on&#10;&#10;Description automatically generated with medium confidence">
            <a:extLst>
              <a:ext uri="{FF2B5EF4-FFF2-40B4-BE49-F238E27FC236}">
                <a16:creationId xmlns:a16="http://schemas.microsoft.com/office/drawing/2014/main" id="{063BFD0C-8BA2-9E54-CFB8-892A39E477A4}"/>
              </a:ext>
            </a:extLst>
          </p:cNvPr>
          <p:cNvPicPr>
            <a:picLocks noChangeAspect="1"/>
          </p:cNvPicPr>
          <p:nvPr userDrawn="1"/>
        </p:nvPicPr>
        <p:blipFill>
          <a:blip r:embed="rId2"/>
          <a:stretch>
            <a:fillRect/>
          </a:stretch>
        </p:blipFill>
        <p:spPr>
          <a:xfrm>
            <a:off x="6073648" y="715514"/>
            <a:ext cx="4855125" cy="3236750"/>
          </a:xfrm>
          <a:prstGeom prst="rect">
            <a:avLst/>
          </a:prstGeom>
        </p:spPr>
      </p:pic>
      <p:sp>
        <p:nvSpPr>
          <p:cNvPr id="11" name="Text Placeholder 6">
            <a:extLst>
              <a:ext uri="{FF2B5EF4-FFF2-40B4-BE49-F238E27FC236}">
                <a16:creationId xmlns:a16="http://schemas.microsoft.com/office/drawing/2014/main" id="{69BB20D6-3773-4CC1-FC7A-57D9E7E54DF2}"/>
              </a:ext>
            </a:extLst>
          </p:cNvPr>
          <p:cNvSpPr>
            <a:spLocks noGrp="1"/>
          </p:cNvSpPr>
          <p:nvPr>
            <p:ph type="body" sz="quarter" idx="14"/>
          </p:nvPr>
        </p:nvSpPr>
        <p:spPr>
          <a:xfrm>
            <a:off x="392064" y="3034800"/>
            <a:ext cx="5134527" cy="3270159"/>
          </a:xfrm>
        </p:spPr>
        <p:txBody>
          <a:bodyPr numCol="1">
            <a:normAutofit/>
          </a:bodyPr>
          <a:lstStyle>
            <a:lvl1pPr marL="285750" indent="-285750">
              <a:lnSpc>
                <a:spcPct val="100000"/>
              </a:lnSpc>
              <a:buFont typeface="Arial" panose="020B0604020202020204" pitchFamily="34" charset="0"/>
              <a:buChar char="•"/>
              <a:defRPr sz="1500">
                <a:solidFill>
                  <a:schemeClr val="tx1"/>
                </a:solidFill>
              </a:defRPr>
            </a:lvl1pPr>
            <a:lvl2pPr marL="742950" indent="-285750">
              <a:lnSpc>
                <a:spcPct val="100000"/>
              </a:lnSpc>
              <a:buFont typeface="Arial" panose="020B0604020202020204" pitchFamily="34" charset="0"/>
              <a:buChar char="•"/>
              <a:defRPr sz="1500">
                <a:solidFill>
                  <a:schemeClr val="tx1"/>
                </a:solidFill>
              </a:defRPr>
            </a:lvl2pPr>
            <a:lvl3pPr marL="1200150" indent="-285750">
              <a:lnSpc>
                <a:spcPct val="100000"/>
              </a:lnSpc>
              <a:buFont typeface="Arial" panose="020B0604020202020204" pitchFamily="34" charset="0"/>
              <a:buChar char="•"/>
              <a:defRPr sz="1500">
                <a:solidFill>
                  <a:schemeClr val="tx1"/>
                </a:solidFill>
              </a:defRPr>
            </a:lvl3pPr>
            <a:lvl4pPr marL="1657350" indent="-285750">
              <a:lnSpc>
                <a:spcPct val="100000"/>
              </a:lnSpc>
              <a:buFont typeface="Arial" panose="020B0604020202020204" pitchFamily="34" charset="0"/>
              <a:buChar char="•"/>
              <a:defRPr sz="1500">
                <a:solidFill>
                  <a:schemeClr val="tx1"/>
                </a:solidFill>
              </a:defRPr>
            </a:lvl4pPr>
            <a:lvl5pPr marL="2114550" indent="-285750">
              <a:lnSpc>
                <a:spcPct val="100000"/>
              </a:lnSpc>
              <a:buFont typeface="Arial" panose="020B0604020202020204" pitchFamily="34" charset="0"/>
              <a:buChar cha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1D9654EC-44E4-513D-EDEB-131B1FB88638}"/>
              </a:ext>
            </a:extLst>
          </p:cNvPr>
          <p:cNvSpPr>
            <a:spLocks noGrp="1"/>
          </p:cNvSpPr>
          <p:nvPr>
            <p:ph type="body" sz="quarter" idx="26"/>
          </p:nvPr>
        </p:nvSpPr>
        <p:spPr>
          <a:xfrm>
            <a:off x="5982020" y="4030133"/>
            <a:ext cx="5134527" cy="2274451"/>
          </a:xfrm>
        </p:spPr>
        <p:txBody>
          <a:bodyPr numCol="1">
            <a:normAutofit/>
          </a:bodyPr>
          <a:lstStyle>
            <a:lvl1pPr marL="285750" indent="-285750">
              <a:lnSpc>
                <a:spcPct val="100000"/>
              </a:lnSpc>
              <a:buFont typeface="Arial" panose="020B0604020202020204" pitchFamily="34" charset="0"/>
              <a:buChar char="•"/>
              <a:defRPr sz="1500">
                <a:solidFill>
                  <a:schemeClr val="tx1"/>
                </a:solidFill>
              </a:defRPr>
            </a:lvl1pPr>
            <a:lvl2pPr marL="742950" indent="-285750">
              <a:lnSpc>
                <a:spcPct val="100000"/>
              </a:lnSpc>
              <a:buFont typeface="Arial" panose="020B0604020202020204" pitchFamily="34" charset="0"/>
              <a:buChar char="•"/>
              <a:defRPr sz="1500">
                <a:solidFill>
                  <a:schemeClr val="tx1"/>
                </a:solidFill>
              </a:defRPr>
            </a:lvl2pPr>
            <a:lvl3pPr marL="1200150" indent="-285750">
              <a:lnSpc>
                <a:spcPct val="100000"/>
              </a:lnSpc>
              <a:buFont typeface="Arial" panose="020B0604020202020204" pitchFamily="34" charset="0"/>
              <a:buChar char="•"/>
              <a:defRPr sz="1500">
                <a:solidFill>
                  <a:schemeClr val="tx1"/>
                </a:solidFill>
              </a:defRPr>
            </a:lvl3pPr>
            <a:lvl4pPr marL="1657350" indent="-285750">
              <a:lnSpc>
                <a:spcPct val="100000"/>
              </a:lnSpc>
              <a:buFont typeface="Arial" panose="020B0604020202020204" pitchFamily="34" charset="0"/>
              <a:buChar char="•"/>
              <a:defRPr sz="1500">
                <a:solidFill>
                  <a:schemeClr val="tx1"/>
                </a:solidFill>
              </a:defRPr>
            </a:lvl4pPr>
            <a:lvl5pPr marL="2114550" indent="-285750">
              <a:lnSpc>
                <a:spcPct val="100000"/>
              </a:lnSpc>
              <a:buFont typeface="Arial" panose="020B0604020202020204" pitchFamily="34" charset="0"/>
              <a:buChar cha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9F29B903-EEED-1A91-5DB0-DBE4C19FD822}"/>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841857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think's Model">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039F31A7-CEC5-C48B-7AC5-9AEBE3D9529D}"/>
              </a:ext>
            </a:extLst>
          </p:cNvPr>
          <p:cNvSpPr/>
          <p:nvPr userDrawn="1"/>
        </p:nvSpPr>
        <p:spPr>
          <a:xfrm>
            <a:off x="776178" y="2068695"/>
            <a:ext cx="2105246" cy="2955851"/>
          </a:xfrm>
          <a:prstGeom prst="roundRect">
            <a:avLst>
              <a:gd name="adj" fmla="val 50000"/>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8A01DDCB-F1EA-107C-287B-360F1C4C9FF0}"/>
              </a:ext>
            </a:extLst>
          </p:cNvPr>
          <p:cNvSpPr/>
          <p:nvPr userDrawn="1"/>
        </p:nvSpPr>
        <p:spPr>
          <a:xfrm>
            <a:off x="3576085" y="2068695"/>
            <a:ext cx="2105246" cy="2955851"/>
          </a:xfrm>
          <a:prstGeom prst="roundRect">
            <a:avLst>
              <a:gd name="adj" fmla="val 50000"/>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B838C2F-2632-BECF-4745-F3151A1469DA}"/>
              </a:ext>
            </a:extLst>
          </p:cNvPr>
          <p:cNvSpPr/>
          <p:nvPr userDrawn="1"/>
        </p:nvSpPr>
        <p:spPr>
          <a:xfrm>
            <a:off x="6375992" y="2068695"/>
            <a:ext cx="2105246" cy="2955851"/>
          </a:xfrm>
          <a:prstGeom prst="roundRect">
            <a:avLst>
              <a:gd name="adj" fmla="val 50000"/>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16F65D9-0460-8D18-E411-04E5A430E008}"/>
              </a:ext>
            </a:extLst>
          </p:cNvPr>
          <p:cNvSpPr/>
          <p:nvPr userDrawn="1"/>
        </p:nvSpPr>
        <p:spPr>
          <a:xfrm>
            <a:off x="9175898" y="2068695"/>
            <a:ext cx="2105246" cy="2955851"/>
          </a:xfrm>
          <a:prstGeom prst="roundRect">
            <a:avLst>
              <a:gd name="adj" fmla="val 50000"/>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AF7E77FE-5FB8-6093-FEF2-459A1470C49E}"/>
              </a:ext>
            </a:extLst>
          </p:cNvPr>
          <p:cNvSpPr>
            <a:spLocks noGrp="1"/>
          </p:cNvSpPr>
          <p:nvPr>
            <p:ph type="body" sz="quarter" idx="15"/>
          </p:nvPr>
        </p:nvSpPr>
        <p:spPr>
          <a:xfrm>
            <a:off x="654053" y="1210437"/>
            <a:ext cx="9225120"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a:extLst>
              <a:ext uri="{FF2B5EF4-FFF2-40B4-BE49-F238E27FC236}">
                <a16:creationId xmlns:a16="http://schemas.microsoft.com/office/drawing/2014/main" id="{DB2144A1-D400-B6E6-A72D-3D43F5E8B900}"/>
              </a:ext>
            </a:extLst>
          </p:cNvPr>
          <p:cNvSpPr txBox="1"/>
          <p:nvPr userDrawn="1"/>
        </p:nvSpPr>
        <p:spPr>
          <a:xfrm>
            <a:off x="1009355" y="1973869"/>
            <a:ext cx="1638892" cy="2708434"/>
          </a:xfrm>
          <a:prstGeom prst="rect">
            <a:avLst/>
          </a:prstGeom>
          <a:noFill/>
        </p:spPr>
        <p:txBody>
          <a:bodyPr wrap="square" rtlCol="0">
            <a:spAutoFit/>
          </a:bodyPr>
          <a:lstStyle/>
          <a:p>
            <a:pPr algn="ctr"/>
            <a:r>
              <a:rPr lang="en-US" sz="17000" b="0" i="0">
                <a:solidFill>
                  <a:srgbClr val="A72F77"/>
                </a:solidFill>
                <a:latin typeface="Poppins ExtraLight" pitchFamily="2" charset="77"/>
                <a:cs typeface="Poppins ExtraLight" pitchFamily="2" charset="77"/>
              </a:rPr>
              <a:t>1</a:t>
            </a:r>
          </a:p>
        </p:txBody>
      </p:sp>
      <p:sp>
        <p:nvSpPr>
          <p:cNvPr id="20" name="TextBox 19">
            <a:extLst>
              <a:ext uri="{FF2B5EF4-FFF2-40B4-BE49-F238E27FC236}">
                <a16:creationId xmlns:a16="http://schemas.microsoft.com/office/drawing/2014/main" id="{0C9C2892-64C3-72B0-0E9E-CEC6F3F6645B}"/>
              </a:ext>
            </a:extLst>
          </p:cNvPr>
          <p:cNvSpPr txBox="1"/>
          <p:nvPr userDrawn="1"/>
        </p:nvSpPr>
        <p:spPr>
          <a:xfrm>
            <a:off x="3805718" y="1973869"/>
            <a:ext cx="1638892" cy="2708434"/>
          </a:xfrm>
          <a:prstGeom prst="rect">
            <a:avLst/>
          </a:prstGeom>
          <a:noFill/>
        </p:spPr>
        <p:txBody>
          <a:bodyPr wrap="square" rtlCol="0">
            <a:spAutoFit/>
          </a:bodyPr>
          <a:lstStyle/>
          <a:p>
            <a:pPr algn="ctr"/>
            <a:r>
              <a:rPr lang="en-US" sz="17000" b="0" i="0">
                <a:solidFill>
                  <a:srgbClr val="A72F77"/>
                </a:solidFill>
                <a:latin typeface="Poppins ExtraLight" pitchFamily="2" charset="77"/>
                <a:cs typeface="Poppins ExtraLight" pitchFamily="2" charset="77"/>
              </a:rPr>
              <a:t>2</a:t>
            </a:r>
          </a:p>
        </p:txBody>
      </p:sp>
      <p:sp>
        <p:nvSpPr>
          <p:cNvPr id="21" name="TextBox 20">
            <a:extLst>
              <a:ext uri="{FF2B5EF4-FFF2-40B4-BE49-F238E27FC236}">
                <a16:creationId xmlns:a16="http://schemas.microsoft.com/office/drawing/2014/main" id="{D2ED5C7B-698C-C882-8181-8CEC50222F0E}"/>
              </a:ext>
            </a:extLst>
          </p:cNvPr>
          <p:cNvSpPr txBox="1"/>
          <p:nvPr userDrawn="1"/>
        </p:nvSpPr>
        <p:spPr>
          <a:xfrm>
            <a:off x="6612713" y="1973869"/>
            <a:ext cx="1638892" cy="2708434"/>
          </a:xfrm>
          <a:prstGeom prst="rect">
            <a:avLst/>
          </a:prstGeom>
          <a:noFill/>
        </p:spPr>
        <p:txBody>
          <a:bodyPr wrap="square" rtlCol="0">
            <a:spAutoFit/>
          </a:bodyPr>
          <a:lstStyle/>
          <a:p>
            <a:pPr algn="ctr"/>
            <a:r>
              <a:rPr lang="en-US" sz="17000" b="0" i="0">
                <a:solidFill>
                  <a:srgbClr val="A72F77"/>
                </a:solidFill>
                <a:latin typeface="Poppins ExtraLight" pitchFamily="2" charset="77"/>
                <a:cs typeface="Poppins ExtraLight" pitchFamily="2" charset="77"/>
              </a:rPr>
              <a:t>3</a:t>
            </a:r>
          </a:p>
        </p:txBody>
      </p:sp>
      <p:sp>
        <p:nvSpPr>
          <p:cNvPr id="22" name="TextBox 21">
            <a:extLst>
              <a:ext uri="{FF2B5EF4-FFF2-40B4-BE49-F238E27FC236}">
                <a16:creationId xmlns:a16="http://schemas.microsoft.com/office/drawing/2014/main" id="{43C19A42-B8D3-F4FC-B896-1D060450587F}"/>
              </a:ext>
            </a:extLst>
          </p:cNvPr>
          <p:cNvSpPr txBox="1"/>
          <p:nvPr userDrawn="1"/>
        </p:nvSpPr>
        <p:spPr>
          <a:xfrm>
            <a:off x="9409076" y="1973869"/>
            <a:ext cx="1638892" cy="2708434"/>
          </a:xfrm>
          <a:prstGeom prst="rect">
            <a:avLst/>
          </a:prstGeom>
          <a:noFill/>
        </p:spPr>
        <p:txBody>
          <a:bodyPr wrap="square" rtlCol="0">
            <a:spAutoFit/>
          </a:bodyPr>
          <a:lstStyle/>
          <a:p>
            <a:pPr algn="ctr"/>
            <a:r>
              <a:rPr lang="en-US" sz="17000" b="0" i="0">
                <a:solidFill>
                  <a:srgbClr val="A72F77"/>
                </a:solidFill>
                <a:latin typeface="Poppins ExtraLight" pitchFamily="2" charset="77"/>
                <a:cs typeface="Poppins ExtraLight" pitchFamily="2" charset="77"/>
              </a:rPr>
              <a:t>4</a:t>
            </a:r>
          </a:p>
        </p:txBody>
      </p:sp>
      <p:sp>
        <p:nvSpPr>
          <p:cNvPr id="23" name="Text Placeholder 6">
            <a:extLst>
              <a:ext uri="{FF2B5EF4-FFF2-40B4-BE49-F238E27FC236}">
                <a16:creationId xmlns:a16="http://schemas.microsoft.com/office/drawing/2014/main" id="{29820130-0697-DBB1-687D-F6BACA8780A5}"/>
              </a:ext>
            </a:extLst>
          </p:cNvPr>
          <p:cNvSpPr>
            <a:spLocks noGrp="1"/>
          </p:cNvSpPr>
          <p:nvPr>
            <p:ph type="body" sz="quarter" idx="25" hasCustomPrompt="1"/>
          </p:nvPr>
        </p:nvSpPr>
        <p:spPr>
          <a:xfrm>
            <a:off x="1178942" y="4054201"/>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a:extLst>
              <a:ext uri="{FF2B5EF4-FFF2-40B4-BE49-F238E27FC236}">
                <a16:creationId xmlns:a16="http://schemas.microsoft.com/office/drawing/2014/main" id="{343B8C7C-2F4A-65DF-9793-EE9C22B7D7D3}"/>
              </a:ext>
            </a:extLst>
          </p:cNvPr>
          <p:cNvSpPr>
            <a:spLocks noGrp="1"/>
          </p:cNvSpPr>
          <p:nvPr>
            <p:ph type="body" sz="quarter" idx="26" hasCustomPrompt="1"/>
          </p:nvPr>
        </p:nvSpPr>
        <p:spPr>
          <a:xfrm>
            <a:off x="3975305" y="4054201"/>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6">
            <a:extLst>
              <a:ext uri="{FF2B5EF4-FFF2-40B4-BE49-F238E27FC236}">
                <a16:creationId xmlns:a16="http://schemas.microsoft.com/office/drawing/2014/main" id="{F2511781-5E9F-3FB5-8044-2EA50F7E00A9}"/>
              </a:ext>
            </a:extLst>
          </p:cNvPr>
          <p:cNvSpPr>
            <a:spLocks noGrp="1"/>
          </p:cNvSpPr>
          <p:nvPr>
            <p:ph type="body" sz="quarter" idx="27" hasCustomPrompt="1"/>
          </p:nvPr>
        </p:nvSpPr>
        <p:spPr>
          <a:xfrm>
            <a:off x="6782300" y="4054201"/>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6">
            <a:extLst>
              <a:ext uri="{FF2B5EF4-FFF2-40B4-BE49-F238E27FC236}">
                <a16:creationId xmlns:a16="http://schemas.microsoft.com/office/drawing/2014/main" id="{C699E357-F647-AF79-5EEF-D88F297BBB70}"/>
              </a:ext>
            </a:extLst>
          </p:cNvPr>
          <p:cNvSpPr>
            <a:spLocks noGrp="1"/>
          </p:cNvSpPr>
          <p:nvPr>
            <p:ph type="body" sz="quarter" idx="28" hasCustomPrompt="1"/>
          </p:nvPr>
        </p:nvSpPr>
        <p:spPr>
          <a:xfrm>
            <a:off x="9578662" y="4054201"/>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6">
            <a:extLst>
              <a:ext uri="{FF2B5EF4-FFF2-40B4-BE49-F238E27FC236}">
                <a16:creationId xmlns:a16="http://schemas.microsoft.com/office/drawing/2014/main" id="{59EAA9C1-E7B5-F9BC-D91A-37148F47C93C}"/>
              </a:ext>
            </a:extLst>
          </p:cNvPr>
          <p:cNvSpPr>
            <a:spLocks noGrp="1"/>
          </p:cNvSpPr>
          <p:nvPr>
            <p:ph type="body" sz="quarter" idx="14"/>
          </p:nvPr>
        </p:nvSpPr>
        <p:spPr>
          <a:xfrm>
            <a:off x="656673" y="5246380"/>
            <a:ext cx="5134527" cy="837819"/>
          </a:xfrm>
        </p:spPr>
        <p:txBody>
          <a:bodyPr numCol="1">
            <a:noAutofit/>
          </a:bodyPr>
          <a:lstStyle>
            <a:lvl1pPr marL="0" indent="0">
              <a:lnSpc>
                <a:spcPct val="100000"/>
              </a:lnSpc>
              <a:buFont typeface="Arial" panose="020B0604020202020204" pitchFamily="34" charset="0"/>
              <a:buNone/>
              <a:defRPr sz="1800">
                <a:solidFill>
                  <a:schemeClr val="tx1"/>
                </a:solidFill>
              </a:defRPr>
            </a:lvl1pPr>
            <a:lvl2pPr marL="457200" indent="0">
              <a:lnSpc>
                <a:spcPct val="100000"/>
              </a:lnSpc>
              <a:buFont typeface="Arial" panose="020B0604020202020204" pitchFamily="34" charset="0"/>
              <a:buNone/>
              <a:defRPr sz="1800">
                <a:solidFill>
                  <a:schemeClr val="tx1"/>
                </a:solidFill>
              </a:defRPr>
            </a:lvl2pPr>
            <a:lvl3pPr marL="914400" indent="0">
              <a:lnSpc>
                <a:spcPct val="100000"/>
              </a:lnSpc>
              <a:buFont typeface="Arial" panose="020B0604020202020204" pitchFamily="34" charset="0"/>
              <a:buNone/>
              <a:defRPr sz="1800">
                <a:solidFill>
                  <a:schemeClr val="tx1"/>
                </a:solidFill>
              </a:defRPr>
            </a:lvl3pPr>
            <a:lvl4pPr marL="1371600" indent="0">
              <a:lnSpc>
                <a:spcPct val="100000"/>
              </a:lnSpc>
              <a:buFont typeface="Arial" panose="020B0604020202020204" pitchFamily="34" charset="0"/>
              <a:buNone/>
              <a:defRPr sz="1800">
                <a:solidFill>
                  <a:schemeClr val="tx1"/>
                </a:solidFill>
              </a:defRPr>
            </a:lvl4pPr>
            <a:lvl5pPr marL="1828800" indent="0">
              <a:lnSpc>
                <a:spcPct val="100000"/>
              </a:lnSpc>
              <a:buFont typeface="Arial" panose="020B0604020202020204" pitchFamily="34" charset="0"/>
              <a:buNone/>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6">
            <a:extLst>
              <a:ext uri="{FF2B5EF4-FFF2-40B4-BE49-F238E27FC236}">
                <a16:creationId xmlns:a16="http://schemas.microsoft.com/office/drawing/2014/main" id="{CD9BCAEA-8BF1-65CB-CC4C-40CF6302443F}"/>
              </a:ext>
            </a:extLst>
          </p:cNvPr>
          <p:cNvSpPr>
            <a:spLocks noGrp="1"/>
          </p:cNvSpPr>
          <p:nvPr>
            <p:ph type="body" sz="quarter" idx="29"/>
          </p:nvPr>
        </p:nvSpPr>
        <p:spPr>
          <a:xfrm>
            <a:off x="6143073" y="5246380"/>
            <a:ext cx="5134527" cy="837819"/>
          </a:xfrm>
        </p:spPr>
        <p:txBody>
          <a:bodyPr numCol="1">
            <a:noAutofit/>
          </a:bodyPr>
          <a:lstStyle>
            <a:lvl1pPr marL="0" indent="0">
              <a:lnSpc>
                <a:spcPct val="100000"/>
              </a:lnSpc>
              <a:buFont typeface="Arial" panose="020B0604020202020204" pitchFamily="34" charset="0"/>
              <a:buNone/>
              <a:defRPr sz="1800">
                <a:solidFill>
                  <a:schemeClr val="tx1"/>
                </a:solidFill>
              </a:defRPr>
            </a:lvl1pPr>
            <a:lvl2pPr marL="457200" indent="0">
              <a:lnSpc>
                <a:spcPct val="100000"/>
              </a:lnSpc>
              <a:buFont typeface="Arial" panose="020B0604020202020204" pitchFamily="34" charset="0"/>
              <a:buNone/>
              <a:defRPr sz="1800">
                <a:solidFill>
                  <a:schemeClr val="tx1"/>
                </a:solidFill>
              </a:defRPr>
            </a:lvl2pPr>
            <a:lvl3pPr marL="914400" indent="0">
              <a:lnSpc>
                <a:spcPct val="100000"/>
              </a:lnSpc>
              <a:buFont typeface="Arial" panose="020B0604020202020204" pitchFamily="34" charset="0"/>
              <a:buNone/>
              <a:defRPr sz="1800">
                <a:solidFill>
                  <a:schemeClr val="tx1"/>
                </a:solidFill>
              </a:defRPr>
            </a:lvl3pPr>
            <a:lvl4pPr marL="1371600" indent="0">
              <a:lnSpc>
                <a:spcPct val="100000"/>
              </a:lnSpc>
              <a:buFont typeface="Arial" panose="020B0604020202020204" pitchFamily="34" charset="0"/>
              <a:buNone/>
              <a:defRPr sz="1800">
                <a:solidFill>
                  <a:schemeClr val="tx1"/>
                </a:solidFill>
              </a:defRPr>
            </a:lvl4pPr>
            <a:lvl5pPr marL="1828800" indent="0">
              <a:lnSpc>
                <a:spcPct val="100000"/>
              </a:lnSpc>
              <a:buFont typeface="Arial" panose="020B0604020202020204" pitchFamily="34" charset="0"/>
              <a:buNone/>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0" name="Straight Connector 29">
            <a:extLst>
              <a:ext uri="{FF2B5EF4-FFF2-40B4-BE49-F238E27FC236}">
                <a16:creationId xmlns:a16="http://schemas.microsoft.com/office/drawing/2014/main" id="{91D6414A-8743-FD48-3C53-B9B57FD5B133}"/>
              </a:ext>
            </a:extLst>
          </p:cNvPr>
          <p:cNvCxnSpPr/>
          <p:nvPr userDrawn="1"/>
        </p:nvCxnSpPr>
        <p:spPr>
          <a:xfrm>
            <a:off x="5911700" y="5246380"/>
            <a:ext cx="0" cy="864177"/>
          </a:xfrm>
          <a:prstGeom prst="line">
            <a:avLst/>
          </a:prstGeom>
          <a:ln w="12700"/>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4AA892FD-513E-4CCE-A9DB-2C8902B5D7B0}"/>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603348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think's Strategic Priorities">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56674" y="2643188"/>
            <a:ext cx="3349488" cy="3533775"/>
          </a:xfrm>
        </p:spPr>
        <p:txBody>
          <a:bodyPr numCol="1" spcCol="360000">
            <a:normAutofit/>
          </a:bodyPr>
          <a:lstStyle>
            <a:lvl1pPr marL="0" indent="0">
              <a:lnSpc>
                <a:spcPct val="100000"/>
              </a:lnSpc>
              <a:buFont typeface="Arial" panose="020B0604020202020204" pitchFamily="34" charset="0"/>
              <a:buNone/>
              <a:defRPr sz="1200">
                <a:solidFill>
                  <a:schemeClr val="tx1"/>
                </a:solidFill>
              </a:defRPr>
            </a:lvl1pPr>
            <a:lvl2pPr marL="457200" indent="0">
              <a:lnSpc>
                <a:spcPct val="100000"/>
              </a:lnSpc>
              <a:buFont typeface="Arial" panose="020B0604020202020204" pitchFamily="34" charset="0"/>
              <a:buNone/>
              <a:defRPr sz="1200">
                <a:solidFill>
                  <a:schemeClr val="tx1"/>
                </a:solidFill>
              </a:defRPr>
            </a:lvl2pPr>
            <a:lvl3pPr marL="914400" indent="0">
              <a:lnSpc>
                <a:spcPct val="100000"/>
              </a:lnSpc>
              <a:buFont typeface="Arial" panose="020B0604020202020204" pitchFamily="34" charset="0"/>
              <a:buNone/>
              <a:defRPr sz="1200">
                <a:solidFill>
                  <a:schemeClr val="tx1"/>
                </a:solidFill>
              </a:defRPr>
            </a:lvl3pPr>
            <a:lvl4pPr marL="1371600" indent="0">
              <a:lnSpc>
                <a:spcPct val="100000"/>
              </a:lnSpc>
              <a:buFont typeface="Arial" panose="020B0604020202020204" pitchFamily="34" charset="0"/>
              <a:buNone/>
              <a:defRPr sz="1200">
                <a:solidFill>
                  <a:schemeClr val="tx1"/>
                </a:solidFill>
              </a:defRPr>
            </a:lvl4pPr>
            <a:lvl5pPr marL="1828800" indent="0">
              <a:lnSpc>
                <a:spcPct val="10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17" name="Picture Placeholder 10">
            <a:extLst>
              <a:ext uri="{FF2B5EF4-FFF2-40B4-BE49-F238E27FC236}">
                <a16:creationId xmlns:a16="http://schemas.microsoft.com/office/drawing/2014/main" id="{F2B49309-169B-56EE-A929-3340400A7377}"/>
              </a:ext>
            </a:extLst>
          </p:cNvPr>
          <p:cNvSpPr>
            <a:spLocks noGrp="1"/>
          </p:cNvSpPr>
          <p:nvPr>
            <p:ph type="pic" sz="quarter" idx="22"/>
          </p:nvPr>
        </p:nvSpPr>
        <p:spPr>
          <a:xfrm>
            <a:off x="8482395" y="1644238"/>
            <a:ext cx="2967936" cy="4458823"/>
          </a:xfrm>
          <a:prstGeom prst="roundRect">
            <a:avLst>
              <a:gd name="adj" fmla="val 50000"/>
            </a:avLst>
          </a:prstGeom>
        </p:spPr>
        <p:txBody>
          <a:bodyPr>
            <a:normAutofit/>
          </a:bodyPr>
          <a:lstStyle>
            <a:lvl1pPr marL="0" indent="0" algn="ctr">
              <a:buNone/>
              <a:defRPr sz="1500"/>
            </a:lvl1pPr>
          </a:lstStyle>
          <a:p>
            <a:endParaRPr lang="en-US"/>
          </a:p>
        </p:txBody>
      </p:sp>
      <p:sp>
        <p:nvSpPr>
          <p:cNvPr id="4" name="Text Placeholder 3">
            <a:extLst>
              <a:ext uri="{FF2B5EF4-FFF2-40B4-BE49-F238E27FC236}">
                <a16:creationId xmlns:a16="http://schemas.microsoft.com/office/drawing/2014/main" id="{7CA51CE9-35A7-E15A-3148-0DC454D368A0}"/>
              </a:ext>
            </a:extLst>
          </p:cNvPr>
          <p:cNvSpPr>
            <a:spLocks noGrp="1"/>
          </p:cNvSpPr>
          <p:nvPr>
            <p:ph type="body" sz="quarter" idx="15"/>
          </p:nvPr>
        </p:nvSpPr>
        <p:spPr>
          <a:xfrm>
            <a:off x="596901" y="1210437"/>
            <a:ext cx="10767702"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CFB6FC9E-B0F0-0199-A586-B147E14DAFED}"/>
              </a:ext>
            </a:extLst>
          </p:cNvPr>
          <p:cNvSpPr>
            <a:spLocks noGrp="1"/>
          </p:cNvSpPr>
          <p:nvPr>
            <p:ph type="body" sz="quarter" idx="23"/>
          </p:nvPr>
        </p:nvSpPr>
        <p:spPr>
          <a:xfrm>
            <a:off x="4399335" y="2643188"/>
            <a:ext cx="3349488" cy="3533775"/>
          </a:xfrm>
        </p:spPr>
        <p:txBody>
          <a:bodyPr numCol="1" spcCol="360000">
            <a:normAutofit/>
          </a:bodyPr>
          <a:lstStyle>
            <a:lvl1pPr marL="0" indent="0">
              <a:lnSpc>
                <a:spcPct val="100000"/>
              </a:lnSpc>
              <a:buFont typeface="Arial" panose="020B0604020202020204" pitchFamily="34" charset="0"/>
              <a:buNone/>
              <a:defRPr sz="1200">
                <a:solidFill>
                  <a:schemeClr val="tx1"/>
                </a:solidFill>
              </a:defRPr>
            </a:lvl1pPr>
            <a:lvl2pPr marL="457200" indent="0">
              <a:lnSpc>
                <a:spcPct val="100000"/>
              </a:lnSpc>
              <a:buFont typeface="Arial" panose="020B0604020202020204" pitchFamily="34" charset="0"/>
              <a:buNone/>
              <a:defRPr sz="1200">
                <a:solidFill>
                  <a:schemeClr val="tx1"/>
                </a:solidFill>
              </a:defRPr>
            </a:lvl2pPr>
            <a:lvl3pPr marL="914400" indent="0">
              <a:lnSpc>
                <a:spcPct val="100000"/>
              </a:lnSpc>
              <a:buFont typeface="Arial" panose="020B0604020202020204" pitchFamily="34" charset="0"/>
              <a:buNone/>
              <a:defRPr sz="1200">
                <a:solidFill>
                  <a:schemeClr val="tx1"/>
                </a:solidFill>
              </a:defRPr>
            </a:lvl3pPr>
            <a:lvl4pPr marL="1371600" indent="0">
              <a:lnSpc>
                <a:spcPct val="100000"/>
              </a:lnSpc>
              <a:buFont typeface="Arial" panose="020B0604020202020204" pitchFamily="34" charset="0"/>
              <a:buNone/>
              <a:defRPr sz="1200">
                <a:solidFill>
                  <a:schemeClr val="tx1"/>
                </a:solidFill>
              </a:defRPr>
            </a:lvl4pPr>
            <a:lvl5pPr marL="1828800" indent="0">
              <a:lnSpc>
                <a:spcPct val="100000"/>
              </a:lnSpc>
              <a:buFont typeface="Arial" panose="020B0604020202020204" pitchFamily="34" charset="0"/>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6893483A-2857-2551-500D-F4362421F4F8}"/>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225614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think's Miss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0"/>
            <a:ext cx="7868093"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656674" y="2643188"/>
            <a:ext cx="6435242" cy="3533775"/>
          </a:xfrm>
        </p:spPr>
        <p:txBody>
          <a:bodyPr numCol="1" spcCol="360000">
            <a:normAutofit/>
          </a:bodyPr>
          <a:lstStyle>
            <a:lvl1pPr marL="0" indent="0">
              <a:lnSpc>
                <a:spcPct val="100000"/>
              </a:lnSpc>
              <a:buFont typeface="Arial" panose="020B0604020202020204" pitchFamily="34" charset="0"/>
              <a:buNone/>
              <a:defRPr sz="3000" b="0" i="0">
                <a:solidFill>
                  <a:srgbClr val="A72F77"/>
                </a:solidFill>
                <a:latin typeface="Poppins Light" pitchFamily="2" charset="77"/>
                <a:cs typeface="Poppins Light" pitchFamily="2" charset="77"/>
              </a:defRPr>
            </a:lvl1pPr>
            <a:lvl2pPr marL="457200" indent="0">
              <a:lnSpc>
                <a:spcPct val="100000"/>
              </a:lnSpc>
              <a:buFont typeface="Arial" panose="020B0604020202020204" pitchFamily="34" charset="0"/>
              <a:buNone/>
              <a:defRPr sz="3000" b="0" i="0">
                <a:solidFill>
                  <a:srgbClr val="A72F77"/>
                </a:solidFill>
                <a:latin typeface="Poppins Light" pitchFamily="2" charset="77"/>
                <a:cs typeface="Poppins Light" pitchFamily="2" charset="77"/>
              </a:defRPr>
            </a:lvl2pPr>
            <a:lvl3pPr marL="914400" indent="0">
              <a:lnSpc>
                <a:spcPct val="100000"/>
              </a:lnSpc>
              <a:buFont typeface="Arial" panose="020B0604020202020204" pitchFamily="34" charset="0"/>
              <a:buNone/>
              <a:defRPr sz="3000" b="0" i="0">
                <a:solidFill>
                  <a:srgbClr val="A72F77"/>
                </a:solidFill>
                <a:latin typeface="Poppins Light" pitchFamily="2" charset="77"/>
                <a:cs typeface="Poppins Light" pitchFamily="2" charset="77"/>
              </a:defRPr>
            </a:lvl3pPr>
            <a:lvl4pPr marL="1371600" indent="0">
              <a:lnSpc>
                <a:spcPct val="100000"/>
              </a:lnSpc>
              <a:buFont typeface="Arial" panose="020B0604020202020204" pitchFamily="34" charset="0"/>
              <a:buNone/>
              <a:defRPr sz="3000" b="0" i="0">
                <a:solidFill>
                  <a:srgbClr val="A72F77"/>
                </a:solidFill>
                <a:latin typeface="Poppins Light" pitchFamily="2" charset="77"/>
                <a:cs typeface="Poppins Light" pitchFamily="2" charset="77"/>
              </a:defRPr>
            </a:lvl4pPr>
            <a:lvl5pPr marL="1828800" indent="0">
              <a:lnSpc>
                <a:spcPct val="100000"/>
              </a:lnSpc>
              <a:buFont typeface="Arial" panose="020B0604020202020204" pitchFamily="34" charset="0"/>
              <a:buNone/>
              <a:defRPr sz="3000" b="0" i="0">
                <a:solidFill>
                  <a:srgbClr val="A72F77"/>
                </a:solidFill>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4" name="Text Placeholder 3">
            <a:extLst>
              <a:ext uri="{FF2B5EF4-FFF2-40B4-BE49-F238E27FC236}">
                <a16:creationId xmlns:a16="http://schemas.microsoft.com/office/drawing/2014/main" id="{7CA51CE9-35A7-E15A-3148-0DC454D368A0}"/>
              </a:ext>
            </a:extLst>
          </p:cNvPr>
          <p:cNvSpPr>
            <a:spLocks noGrp="1"/>
          </p:cNvSpPr>
          <p:nvPr>
            <p:ph type="body" sz="quarter" idx="15"/>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537B9AB9-0802-8BE8-92BF-B77CD8424B2D}"/>
              </a:ext>
            </a:extLst>
          </p:cNvPr>
          <p:cNvSpPr>
            <a:spLocks noGrp="1"/>
          </p:cNvSpPr>
          <p:nvPr>
            <p:ph type="body" sz="quarter" idx="16"/>
          </p:nvPr>
        </p:nvSpPr>
        <p:spPr>
          <a:xfrm>
            <a:off x="8269586" y="2643188"/>
            <a:ext cx="3000926" cy="3533775"/>
          </a:xfrm>
        </p:spPr>
        <p:txBody>
          <a:bodyPr numCol="1" spcCol="360000">
            <a:normAutofit/>
          </a:bodyPr>
          <a:lstStyle>
            <a:lvl1pPr marL="0" indent="0">
              <a:lnSpc>
                <a:spcPct val="100000"/>
              </a:lnSpc>
              <a:buFont typeface="Arial" panose="020B0604020202020204" pitchFamily="34" charset="0"/>
              <a:buNone/>
              <a:defRPr sz="1500" b="0" i="0">
                <a:solidFill>
                  <a:schemeClr val="tx1"/>
                </a:solidFill>
                <a:latin typeface="Poppins Medium" pitchFamily="2" charset="77"/>
                <a:cs typeface="Poppins Medium" pitchFamily="2" charset="77"/>
              </a:defRPr>
            </a:lvl1pPr>
            <a:lvl2pPr marL="457200" indent="0">
              <a:lnSpc>
                <a:spcPct val="100000"/>
              </a:lnSpc>
              <a:buFont typeface="Arial" panose="020B0604020202020204" pitchFamily="34" charset="0"/>
              <a:buNone/>
              <a:defRPr sz="1500" b="0" i="0">
                <a:solidFill>
                  <a:schemeClr val="tx1"/>
                </a:solidFill>
                <a:latin typeface="Poppins Medium" pitchFamily="2" charset="77"/>
                <a:cs typeface="Poppins Medium" pitchFamily="2" charset="77"/>
              </a:defRPr>
            </a:lvl2pPr>
            <a:lvl3pPr marL="914400" indent="0">
              <a:lnSpc>
                <a:spcPct val="100000"/>
              </a:lnSpc>
              <a:buFont typeface="Arial" panose="020B0604020202020204" pitchFamily="34" charset="0"/>
              <a:buNone/>
              <a:defRPr sz="1500" b="0" i="0">
                <a:solidFill>
                  <a:schemeClr val="tx1"/>
                </a:solidFill>
                <a:latin typeface="Poppins Medium" pitchFamily="2" charset="77"/>
                <a:cs typeface="Poppins Medium" pitchFamily="2" charset="77"/>
              </a:defRPr>
            </a:lvl3pPr>
            <a:lvl4pPr marL="1371600" indent="0">
              <a:lnSpc>
                <a:spcPct val="100000"/>
              </a:lnSpc>
              <a:buFont typeface="Arial" panose="020B0604020202020204" pitchFamily="34" charset="0"/>
              <a:buNone/>
              <a:defRPr sz="1500" b="0" i="0">
                <a:solidFill>
                  <a:schemeClr val="tx1"/>
                </a:solidFill>
                <a:latin typeface="Poppins Medium" pitchFamily="2" charset="77"/>
                <a:cs typeface="Poppins Medium" pitchFamily="2" charset="77"/>
              </a:defRPr>
            </a:lvl4pPr>
            <a:lvl5pPr marL="1828800" indent="0">
              <a:lnSpc>
                <a:spcPct val="100000"/>
              </a:lnSpc>
              <a:buFont typeface="Arial" panose="020B0604020202020204" pitchFamily="34" charset="0"/>
              <a:buNone/>
              <a:defRPr sz="15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36BC894-E98C-69D3-5E2B-41325F766552}"/>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681997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Rethink's Values ORIGIN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1270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4" name="Text Placeholder 3">
            <a:extLst>
              <a:ext uri="{FF2B5EF4-FFF2-40B4-BE49-F238E27FC236}">
                <a16:creationId xmlns:a16="http://schemas.microsoft.com/office/drawing/2014/main" id="{7CA51CE9-35A7-E15A-3148-0DC454D368A0}"/>
              </a:ext>
            </a:extLst>
          </p:cNvPr>
          <p:cNvSpPr>
            <a:spLocks noGrp="1"/>
          </p:cNvSpPr>
          <p:nvPr>
            <p:ph type="body" sz="quarter" idx="15" hasCustomPrompt="1"/>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Our Values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D606BC5-400C-81ED-79AB-AD1F79A98EBD}"/>
              </a:ext>
            </a:extLst>
          </p:cNvPr>
          <p:cNvPicPr>
            <a:picLocks noChangeAspect="1"/>
          </p:cNvPicPr>
          <p:nvPr userDrawn="1"/>
        </p:nvPicPr>
        <p:blipFill>
          <a:blip r:embed="rId2"/>
          <a:stretch>
            <a:fillRect/>
          </a:stretch>
        </p:blipFill>
        <p:spPr>
          <a:xfrm>
            <a:off x="2209800" y="2297471"/>
            <a:ext cx="7772400" cy="3775384"/>
          </a:xfrm>
          <a:prstGeom prst="rect">
            <a:avLst/>
          </a:prstGeom>
        </p:spPr>
      </p:pic>
      <p:sp>
        <p:nvSpPr>
          <p:cNvPr id="6" name="Text Placeholder 5">
            <a:extLst>
              <a:ext uri="{FF2B5EF4-FFF2-40B4-BE49-F238E27FC236}">
                <a16:creationId xmlns:a16="http://schemas.microsoft.com/office/drawing/2014/main" id="{CFDA1B06-443B-0BEF-D2AB-B15F61868347}"/>
              </a:ext>
            </a:extLst>
          </p:cNvPr>
          <p:cNvSpPr txBox="1">
            <a:spLocks/>
          </p:cNvSpPr>
          <p:nvPr userDrawn="1"/>
        </p:nvSpPr>
        <p:spPr>
          <a:xfrm>
            <a:off x="2429114" y="2944882"/>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Poppins Medium" pitchFamily="2" charset="77"/>
                <a:cs typeface="Poppins Medium" pitchFamily="2" charset="77"/>
              </a:rPr>
              <a:t>SUSTAINABILITY</a:t>
            </a:r>
          </a:p>
        </p:txBody>
      </p:sp>
      <p:sp>
        <p:nvSpPr>
          <p:cNvPr id="7" name="Text Placeholder 5">
            <a:extLst>
              <a:ext uri="{FF2B5EF4-FFF2-40B4-BE49-F238E27FC236}">
                <a16:creationId xmlns:a16="http://schemas.microsoft.com/office/drawing/2014/main" id="{E9612E12-D6BE-ACDE-1969-D89CAE25FB56}"/>
              </a:ext>
            </a:extLst>
          </p:cNvPr>
          <p:cNvSpPr txBox="1">
            <a:spLocks/>
          </p:cNvSpPr>
          <p:nvPr userDrawn="1"/>
        </p:nvSpPr>
        <p:spPr>
          <a:xfrm>
            <a:off x="5222543" y="2946327"/>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EQUITY</a:t>
            </a:r>
          </a:p>
        </p:txBody>
      </p:sp>
      <p:sp>
        <p:nvSpPr>
          <p:cNvPr id="10" name="Text Placeholder 5">
            <a:extLst>
              <a:ext uri="{FF2B5EF4-FFF2-40B4-BE49-F238E27FC236}">
                <a16:creationId xmlns:a16="http://schemas.microsoft.com/office/drawing/2014/main" id="{C192F732-C6FB-32AB-5F66-2F1B19EFD6CA}"/>
              </a:ext>
            </a:extLst>
          </p:cNvPr>
          <p:cNvSpPr txBox="1">
            <a:spLocks/>
          </p:cNvSpPr>
          <p:nvPr userDrawn="1"/>
        </p:nvSpPr>
        <p:spPr>
          <a:xfrm>
            <a:off x="8015972" y="2926127"/>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DIVERSITY</a:t>
            </a:r>
          </a:p>
        </p:txBody>
      </p:sp>
      <p:sp>
        <p:nvSpPr>
          <p:cNvPr id="11" name="Text Placeholder 5">
            <a:extLst>
              <a:ext uri="{FF2B5EF4-FFF2-40B4-BE49-F238E27FC236}">
                <a16:creationId xmlns:a16="http://schemas.microsoft.com/office/drawing/2014/main" id="{87A1E83D-DCC5-D2B9-DDC9-03B4CBD719F7}"/>
              </a:ext>
            </a:extLst>
          </p:cNvPr>
          <p:cNvSpPr txBox="1">
            <a:spLocks/>
          </p:cNvSpPr>
          <p:nvPr userDrawn="1"/>
        </p:nvSpPr>
        <p:spPr>
          <a:xfrm>
            <a:off x="7983505"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Poppins Medium" pitchFamily="2" charset="77"/>
                <a:cs typeface="Poppins Medium" pitchFamily="2" charset="77"/>
              </a:rPr>
              <a:t>COMPASSION</a:t>
            </a:r>
          </a:p>
        </p:txBody>
      </p:sp>
      <p:sp>
        <p:nvSpPr>
          <p:cNvPr id="14" name="Text Placeholder 5">
            <a:extLst>
              <a:ext uri="{FF2B5EF4-FFF2-40B4-BE49-F238E27FC236}">
                <a16:creationId xmlns:a16="http://schemas.microsoft.com/office/drawing/2014/main" id="{A5B02B2E-58EB-E267-84ED-09D18B941F69}"/>
              </a:ext>
            </a:extLst>
          </p:cNvPr>
          <p:cNvSpPr txBox="1">
            <a:spLocks/>
          </p:cNvSpPr>
          <p:nvPr userDrawn="1"/>
        </p:nvSpPr>
        <p:spPr>
          <a:xfrm>
            <a:off x="5222543"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TRANSPARENCY</a:t>
            </a:r>
          </a:p>
        </p:txBody>
      </p:sp>
      <p:sp>
        <p:nvSpPr>
          <p:cNvPr id="15" name="Text Placeholder 5">
            <a:extLst>
              <a:ext uri="{FF2B5EF4-FFF2-40B4-BE49-F238E27FC236}">
                <a16:creationId xmlns:a16="http://schemas.microsoft.com/office/drawing/2014/main" id="{0C870E4F-962B-469C-2E6C-B56940BE441E}"/>
              </a:ext>
            </a:extLst>
          </p:cNvPr>
          <p:cNvSpPr txBox="1">
            <a:spLocks/>
          </p:cNvSpPr>
          <p:nvPr userDrawn="1"/>
        </p:nvSpPr>
        <p:spPr>
          <a:xfrm>
            <a:off x="2429114"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COLLABORATION</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063234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think's Values, 6 - AL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1270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4" name="Text Placeholder 3">
            <a:extLst>
              <a:ext uri="{FF2B5EF4-FFF2-40B4-BE49-F238E27FC236}">
                <a16:creationId xmlns:a16="http://schemas.microsoft.com/office/drawing/2014/main" id="{7CA51CE9-35A7-E15A-3148-0DC454D368A0}"/>
              </a:ext>
            </a:extLst>
          </p:cNvPr>
          <p:cNvSpPr>
            <a:spLocks noGrp="1"/>
          </p:cNvSpPr>
          <p:nvPr>
            <p:ph type="body" sz="quarter" idx="15" hasCustomPrompt="1"/>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Our Values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D606BC5-400C-81ED-79AB-AD1F79A98EBD}"/>
              </a:ext>
            </a:extLst>
          </p:cNvPr>
          <p:cNvPicPr>
            <a:picLocks noChangeAspect="1"/>
          </p:cNvPicPr>
          <p:nvPr userDrawn="1"/>
        </p:nvPicPr>
        <p:blipFill>
          <a:blip r:embed="rId2"/>
          <a:stretch>
            <a:fillRect/>
          </a:stretch>
        </p:blipFill>
        <p:spPr>
          <a:xfrm>
            <a:off x="2209800" y="2297471"/>
            <a:ext cx="7772400" cy="3775384"/>
          </a:xfrm>
          <a:prstGeom prst="rect">
            <a:avLst/>
          </a:prstGeom>
        </p:spPr>
      </p:pic>
      <p:sp>
        <p:nvSpPr>
          <p:cNvPr id="6" name="Text Placeholder 5">
            <a:extLst>
              <a:ext uri="{FF2B5EF4-FFF2-40B4-BE49-F238E27FC236}">
                <a16:creationId xmlns:a16="http://schemas.microsoft.com/office/drawing/2014/main" id="{CFDA1B06-443B-0BEF-D2AB-B15F61868347}"/>
              </a:ext>
            </a:extLst>
          </p:cNvPr>
          <p:cNvSpPr txBox="1">
            <a:spLocks/>
          </p:cNvSpPr>
          <p:nvPr userDrawn="1"/>
        </p:nvSpPr>
        <p:spPr>
          <a:xfrm>
            <a:off x="2429114" y="2944882"/>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Poppins Medium" pitchFamily="2" charset="77"/>
                <a:cs typeface="Poppins Medium" pitchFamily="2" charset="77"/>
              </a:rPr>
              <a:t>SUSTAINABILITY</a:t>
            </a:r>
          </a:p>
        </p:txBody>
      </p:sp>
      <p:sp>
        <p:nvSpPr>
          <p:cNvPr id="7" name="Text Placeholder 5">
            <a:extLst>
              <a:ext uri="{FF2B5EF4-FFF2-40B4-BE49-F238E27FC236}">
                <a16:creationId xmlns:a16="http://schemas.microsoft.com/office/drawing/2014/main" id="{E9612E12-D6BE-ACDE-1969-D89CAE25FB56}"/>
              </a:ext>
            </a:extLst>
          </p:cNvPr>
          <p:cNvSpPr txBox="1">
            <a:spLocks/>
          </p:cNvSpPr>
          <p:nvPr userDrawn="1"/>
        </p:nvSpPr>
        <p:spPr>
          <a:xfrm>
            <a:off x="5222543" y="2946327"/>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EQUITY</a:t>
            </a:r>
          </a:p>
        </p:txBody>
      </p:sp>
      <p:sp>
        <p:nvSpPr>
          <p:cNvPr id="10" name="Text Placeholder 5">
            <a:extLst>
              <a:ext uri="{FF2B5EF4-FFF2-40B4-BE49-F238E27FC236}">
                <a16:creationId xmlns:a16="http://schemas.microsoft.com/office/drawing/2014/main" id="{C192F732-C6FB-32AB-5F66-2F1B19EFD6CA}"/>
              </a:ext>
            </a:extLst>
          </p:cNvPr>
          <p:cNvSpPr txBox="1">
            <a:spLocks/>
          </p:cNvSpPr>
          <p:nvPr userDrawn="1"/>
        </p:nvSpPr>
        <p:spPr>
          <a:xfrm>
            <a:off x="8015972" y="2926127"/>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RETHINKING</a:t>
            </a:r>
          </a:p>
        </p:txBody>
      </p:sp>
      <p:sp>
        <p:nvSpPr>
          <p:cNvPr id="11" name="Text Placeholder 5">
            <a:extLst>
              <a:ext uri="{FF2B5EF4-FFF2-40B4-BE49-F238E27FC236}">
                <a16:creationId xmlns:a16="http://schemas.microsoft.com/office/drawing/2014/main" id="{87A1E83D-DCC5-D2B9-DDC9-03B4CBD719F7}"/>
              </a:ext>
            </a:extLst>
          </p:cNvPr>
          <p:cNvSpPr txBox="1">
            <a:spLocks/>
          </p:cNvSpPr>
          <p:nvPr userDrawn="1"/>
        </p:nvSpPr>
        <p:spPr>
          <a:xfrm>
            <a:off x="7983505"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Poppins Medium" pitchFamily="2" charset="77"/>
                <a:cs typeface="Poppins Medium" pitchFamily="2" charset="77"/>
              </a:rPr>
              <a:t>COMPASSION</a:t>
            </a:r>
          </a:p>
        </p:txBody>
      </p:sp>
      <p:sp>
        <p:nvSpPr>
          <p:cNvPr id="14" name="Text Placeholder 5">
            <a:extLst>
              <a:ext uri="{FF2B5EF4-FFF2-40B4-BE49-F238E27FC236}">
                <a16:creationId xmlns:a16="http://schemas.microsoft.com/office/drawing/2014/main" id="{A5B02B2E-58EB-E267-84ED-09D18B941F69}"/>
              </a:ext>
            </a:extLst>
          </p:cNvPr>
          <p:cNvSpPr txBox="1">
            <a:spLocks/>
          </p:cNvSpPr>
          <p:nvPr userDrawn="1"/>
        </p:nvSpPr>
        <p:spPr>
          <a:xfrm>
            <a:off x="5222543"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TRANSPARENCY</a:t>
            </a:r>
          </a:p>
        </p:txBody>
      </p:sp>
      <p:sp>
        <p:nvSpPr>
          <p:cNvPr id="15" name="Text Placeholder 5">
            <a:extLst>
              <a:ext uri="{FF2B5EF4-FFF2-40B4-BE49-F238E27FC236}">
                <a16:creationId xmlns:a16="http://schemas.microsoft.com/office/drawing/2014/main" id="{0C870E4F-962B-469C-2E6C-B56940BE441E}"/>
              </a:ext>
            </a:extLst>
          </p:cNvPr>
          <p:cNvSpPr txBox="1">
            <a:spLocks/>
          </p:cNvSpPr>
          <p:nvPr userDrawn="1"/>
        </p:nvSpPr>
        <p:spPr>
          <a:xfrm>
            <a:off x="2429114"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COLLABORATION</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72441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think's Values, 6 AL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1270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4" name="Text Placeholder 3">
            <a:extLst>
              <a:ext uri="{FF2B5EF4-FFF2-40B4-BE49-F238E27FC236}">
                <a16:creationId xmlns:a16="http://schemas.microsoft.com/office/drawing/2014/main" id="{7CA51CE9-35A7-E15A-3148-0DC454D368A0}"/>
              </a:ext>
            </a:extLst>
          </p:cNvPr>
          <p:cNvSpPr>
            <a:spLocks noGrp="1"/>
          </p:cNvSpPr>
          <p:nvPr>
            <p:ph type="body" sz="quarter" idx="15" hasCustomPrompt="1"/>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Our Values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D606BC5-400C-81ED-79AB-AD1F79A98EBD}"/>
              </a:ext>
            </a:extLst>
          </p:cNvPr>
          <p:cNvPicPr>
            <a:picLocks noChangeAspect="1"/>
          </p:cNvPicPr>
          <p:nvPr userDrawn="1"/>
        </p:nvPicPr>
        <p:blipFill>
          <a:blip r:embed="rId2"/>
          <a:stretch>
            <a:fillRect/>
          </a:stretch>
        </p:blipFill>
        <p:spPr>
          <a:xfrm>
            <a:off x="2209800" y="2297471"/>
            <a:ext cx="7772400" cy="3775384"/>
          </a:xfrm>
          <a:prstGeom prst="rect">
            <a:avLst/>
          </a:prstGeom>
        </p:spPr>
      </p:pic>
      <p:sp>
        <p:nvSpPr>
          <p:cNvPr id="6" name="Text Placeholder 5">
            <a:extLst>
              <a:ext uri="{FF2B5EF4-FFF2-40B4-BE49-F238E27FC236}">
                <a16:creationId xmlns:a16="http://schemas.microsoft.com/office/drawing/2014/main" id="{CFDA1B06-443B-0BEF-D2AB-B15F61868347}"/>
              </a:ext>
            </a:extLst>
          </p:cNvPr>
          <p:cNvSpPr txBox="1">
            <a:spLocks/>
          </p:cNvSpPr>
          <p:nvPr userDrawn="1"/>
        </p:nvSpPr>
        <p:spPr>
          <a:xfrm>
            <a:off x="2429114" y="2944882"/>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Poppins Medium" pitchFamily="2" charset="77"/>
                <a:cs typeface="Poppins Medium" pitchFamily="2" charset="77"/>
              </a:rPr>
              <a:t>SUSTAINABILITY</a:t>
            </a:r>
          </a:p>
        </p:txBody>
      </p:sp>
      <p:sp>
        <p:nvSpPr>
          <p:cNvPr id="7" name="Text Placeholder 5">
            <a:extLst>
              <a:ext uri="{FF2B5EF4-FFF2-40B4-BE49-F238E27FC236}">
                <a16:creationId xmlns:a16="http://schemas.microsoft.com/office/drawing/2014/main" id="{E9612E12-D6BE-ACDE-1969-D89CAE25FB56}"/>
              </a:ext>
            </a:extLst>
          </p:cNvPr>
          <p:cNvSpPr txBox="1">
            <a:spLocks/>
          </p:cNvSpPr>
          <p:nvPr userDrawn="1"/>
        </p:nvSpPr>
        <p:spPr>
          <a:xfrm>
            <a:off x="5222543" y="2946327"/>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RETHINKING</a:t>
            </a:r>
          </a:p>
        </p:txBody>
      </p:sp>
      <p:sp>
        <p:nvSpPr>
          <p:cNvPr id="10" name="Text Placeholder 5">
            <a:extLst>
              <a:ext uri="{FF2B5EF4-FFF2-40B4-BE49-F238E27FC236}">
                <a16:creationId xmlns:a16="http://schemas.microsoft.com/office/drawing/2014/main" id="{C192F732-C6FB-32AB-5F66-2F1B19EFD6CA}"/>
              </a:ext>
            </a:extLst>
          </p:cNvPr>
          <p:cNvSpPr txBox="1">
            <a:spLocks/>
          </p:cNvSpPr>
          <p:nvPr userDrawn="1"/>
        </p:nvSpPr>
        <p:spPr>
          <a:xfrm>
            <a:off x="8015972" y="2926127"/>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DIVERSITY</a:t>
            </a:r>
          </a:p>
        </p:txBody>
      </p:sp>
      <p:sp>
        <p:nvSpPr>
          <p:cNvPr id="11" name="Text Placeholder 5">
            <a:extLst>
              <a:ext uri="{FF2B5EF4-FFF2-40B4-BE49-F238E27FC236}">
                <a16:creationId xmlns:a16="http://schemas.microsoft.com/office/drawing/2014/main" id="{87A1E83D-DCC5-D2B9-DDC9-03B4CBD719F7}"/>
              </a:ext>
            </a:extLst>
          </p:cNvPr>
          <p:cNvSpPr txBox="1">
            <a:spLocks/>
          </p:cNvSpPr>
          <p:nvPr userDrawn="1"/>
        </p:nvSpPr>
        <p:spPr>
          <a:xfrm>
            <a:off x="7983505"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Poppins Medium" pitchFamily="2" charset="77"/>
                <a:cs typeface="Poppins Medium" pitchFamily="2" charset="77"/>
              </a:rPr>
              <a:t>COMPASSION</a:t>
            </a:r>
          </a:p>
        </p:txBody>
      </p:sp>
      <p:sp>
        <p:nvSpPr>
          <p:cNvPr id="14" name="Text Placeholder 5">
            <a:extLst>
              <a:ext uri="{FF2B5EF4-FFF2-40B4-BE49-F238E27FC236}">
                <a16:creationId xmlns:a16="http://schemas.microsoft.com/office/drawing/2014/main" id="{A5B02B2E-58EB-E267-84ED-09D18B941F69}"/>
              </a:ext>
            </a:extLst>
          </p:cNvPr>
          <p:cNvSpPr txBox="1">
            <a:spLocks/>
          </p:cNvSpPr>
          <p:nvPr userDrawn="1"/>
        </p:nvSpPr>
        <p:spPr>
          <a:xfrm>
            <a:off x="5222543"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TRANSPARENCY</a:t>
            </a:r>
          </a:p>
        </p:txBody>
      </p:sp>
      <p:sp>
        <p:nvSpPr>
          <p:cNvPr id="15" name="Text Placeholder 5">
            <a:extLst>
              <a:ext uri="{FF2B5EF4-FFF2-40B4-BE49-F238E27FC236}">
                <a16:creationId xmlns:a16="http://schemas.microsoft.com/office/drawing/2014/main" id="{0C870E4F-962B-469C-2E6C-B56940BE441E}"/>
              </a:ext>
            </a:extLst>
          </p:cNvPr>
          <p:cNvSpPr txBox="1">
            <a:spLocks/>
          </p:cNvSpPr>
          <p:nvPr userDrawn="1"/>
        </p:nvSpPr>
        <p:spPr>
          <a:xfrm>
            <a:off x="2429114"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COLLABORATION</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3810138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think's Values - 7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1270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F572E1A-C30A-1918-C57F-A28D2F5D9544}"/>
              </a:ext>
            </a:extLst>
          </p:cNvPr>
          <p:cNvPicPr>
            <a:picLocks noChangeAspect="1"/>
          </p:cNvPicPr>
          <p:nvPr userDrawn="1"/>
        </p:nvPicPr>
        <p:blipFill>
          <a:blip r:embed="rId2"/>
          <a:stretch>
            <a:fillRect/>
          </a:stretch>
        </p:blipFill>
        <p:spPr>
          <a:xfrm>
            <a:off x="766763" y="2371695"/>
            <a:ext cx="10658476" cy="3735395"/>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5">
            <a:extLst>
              <a:ext uri="{FF2B5EF4-FFF2-40B4-BE49-F238E27FC236}">
                <a16:creationId xmlns:a16="http://schemas.microsoft.com/office/drawing/2014/main" id="{CFDA1B06-443B-0BEF-D2AB-B15F61868347}"/>
              </a:ext>
            </a:extLst>
          </p:cNvPr>
          <p:cNvSpPr txBox="1">
            <a:spLocks/>
          </p:cNvSpPr>
          <p:nvPr userDrawn="1"/>
        </p:nvSpPr>
        <p:spPr>
          <a:xfrm>
            <a:off x="2300325" y="3071899"/>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RETHINKING</a:t>
            </a:r>
          </a:p>
        </p:txBody>
      </p:sp>
      <p:sp>
        <p:nvSpPr>
          <p:cNvPr id="7" name="Text Placeholder 5">
            <a:extLst>
              <a:ext uri="{FF2B5EF4-FFF2-40B4-BE49-F238E27FC236}">
                <a16:creationId xmlns:a16="http://schemas.microsoft.com/office/drawing/2014/main" id="{E9612E12-D6BE-ACDE-1969-D89CAE25FB56}"/>
              </a:ext>
            </a:extLst>
          </p:cNvPr>
          <p:cNvSpPr txBox="1">
            <a:spLocks/>
          </p:cNvSpPr>
          <p:nvPr userDrawn="1"/>
        </p:nvSpPr>
        <p:spPr>
          <a:xfrm>
            <a:off x="5222543" y="3071899"/>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EQUITY</a:t>
            </a:r>
          </a:p>
        </p:txBody>
      </p:sp>
      <p:sp>
        <p:nvSpPr>
          <p:cNvPr id="10" name="Text Placeholder 5">
            <a:extLst>
              <a:ext uri="{FF2B5EF4-FFF2-40B4-BE49-F238E27FC236}">
                <a16:creationId xmlns:a16="http://schemas.microsoft.com/office/drawing/2014/main" id="{C192F732-C6FB-32AB-5F66-2F1B19EFD6CA}"/>
              </a:ext>
            </a:extLst>
          </p:cNvPr>
          <p:cNvSpPr txBox="1">
            <a:spLocks/>
          </p:cNvSpPr>
          <p:nvPr userDrawn="1"/>
        </p:nvSpPr>
        <p:spPr>
          <a:xfrm>
            <a:off x="8015972" y="3071899"/>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DIVERSITY</a:t>
            </a:r>
          </a:p>
        </p:txBody>
      </p:sp>
      <p:sp>
        <p:nvSpPr>
          <p:cNvPr id="11" name="Text Placeholder 5">
            <a:extLst>
              <a:ext uri="{FF2B5EF4-FFF2-40B4-BE49-F238E27FC236}">
                <a16:creationId xmlns:a16="http://schemas.microsoft.com/office/drawing/2014/main" id="{87A1E83D-DCC5-D2B9-DDC9-03B4CBD719F7}"/>
              </a:ext>
            </a:extLst>
          </p:cNvPr>
          <p:cNvSpPr txBox="1">
            <a:spLocks/>
          </p:cNvSpPr>
          <p:nvPr userDrawn="1"/>
        </p:nvSpPr>
        <p:spPr>
          <a:xfrm>
            <a:off x="9439108"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COMPASSION</a:t>
            </a:r>
          </a:p>
        </p:txBody>
      </p:sp>
      <p:sp>
        <p:nvSpPr>
          <p:cNvPr id="14" name="Text Placeholder 5">
            <a:extLst>
              <a:ext uri="{FF2B5EF4-FFF2-40B4-BE49-F238E27FC236}">
                <a16:creationId xmlns:a16="http://schemas.microsoft.com/office/drawing/2014/main" id="{A5B02B2E-58EB-E267-84ED-09D18B941F69}"/>
              </a:ext>
            </a:extLst>
          </p:cNvPr>
          <p:cNvSpPr txBox="1">
            <a:spLocks/>
          </p:cNvSpPr>
          <p:nvPr userDrawn="1"/>
        </p:nvSpPr>
        <p:spPr>
          <a:xfrm>
            <a:off x="6567639"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TRANSPARENCY</a:t>
            </a:r>
          </a:p>
        </p:txBody>
      </p:sp>
      <p:sp>
        <p:nvSpPr>
          <p:cNvPr id="15" name="Text Placeholder 5">
            <a:extLst>
              <a:ext uri="{FF2B5EF4-FFF2-40B4-BE49-F238E27FC236}">
                <a16:creationId xmlns:a16="http://schemas.microsoft.com/office/drawing/2014/main" id="{0C870E4F-962B-469C-2E6C-B56940BE441E}"/>
              </a:ext>
            </a:extLst>
          </p:cNvPr>
          <p:cNvSpPr txBox="1">
            <a:spLocks/>
          </p:cNvSpPr>
          <p:nvPr userDrawn="1"/>
        </p:nvSpPr>
        <p:spPr>
          <a:xfrm>
            <a:off x="3885441"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COLLABORATION</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
        <p:nvSpPr>
          <p:cNvPr id="17" name="Text Placeholder 5">
            <a:extLst>
              <a:ext uri="{FF2B5EF4-FFF2-40B4-BE49-F238E27FC236}">
                <a16:creationId xmlns:a16="http://schemas.microsoft.com/office/drawing/2014/main" id="{0BDA83AB-8DFE-95B7-4CDB-FF46DDE50B69}"/>
              </a:ext>
            </a:extLst>
          </p:cNvPr>
          <p:cNvSpPr txBox="1">
            <a:spLocks/>
          </p:cNvSpPr>
          <p:nvPr userDrawn="1"/>
        </p:nvSpPr>
        <p:spPr>
          <a:xfrm>
            <a:off x="1014864"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srgbClr val="FF49AF"/>
                </a:solidFill>
                <a:latin typeface="Poppins Medium" pitchFamily="2" charset="77"/>
                <a:cs typeface="Poppins Medium" pitchFamily="2" charset="77"/>
              </a:rPr>
              <a:t>SUSTAINABILITY</a:t>
            </a:r>
          </a:p>
          <a:p>
            <a:pPr marL="0" indent="0" algn="ctr">
              <a:buNone/>
            </a:pPr>
            <a:endParaRPr lang="en-US" sz="1400" dirty="0">
              <a:solidFill>
                <a:srgbClr val="FF49AF"/>
              </a:solidFill>
              <a:latin typeface="Poppins Medium" pitchFamily="2" charset="77"/>
              <a:cs typeface="Poppins Medium" pitchFamily="2" charset="77"/>
            </a:endParaRPr>
          </a:p>
        </p:txBody>
      </p:sp>
      <p:sp>
        <p:nvSpPr>
          <p:cNvPr id="21" name="Text Placeholder 3">
            <a:extLst>
              <a:ext uri="{FF2B5EF4-FFF2-40B4-BE49-F238E27FC236}">
                <a16:creationId xmlns:a16="http://schemas.microsoft.com/office/drawing/2014/main" id="{E7666BAE-1F24-D3ED-1245-503C78FEAA90}"/>
              </a:ext>
            </a:extLst>
          </p:cNvPr>
          <p:cNvSpPr>
            <a:spLocks noGrp="1"/>
          </p:cNvSpPr>
          <p:nvPr>
            <p:ph type="body" sz="quarter" idx="15" hasCustomPrompt="1"/>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Our Values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2346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y we trust Rethink B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F572E1A-C30A-1918-C57F-A28D2F5D9544}"/>
              </a:ext>
            </a:extLst>
          </p:cNvPr>
          <p:cNvPicPr>
            <a:picLocks noChangeAspect="1"/>
          </p:cNvPicPr>
          <p:nvPr userDrawn="1"/>
        </p:nvPicPr>
        <p:blipFill>
          <a:blip r:embed="rId2"/>
          <a:stretch>
            <a:fillRect/>
          </a:stretch>
        </p:blipFill>
        <p:spPr>
          <a:xfrm>
            <a:off x="766763" y="2371695"/>
            <a:ext cx="10658476" cy="3735395"/>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
        <p:nvSpPr>
          <p:cNvPr id="21" name="Text Placeholder 3">
            <a:extLst>
              <a:ext uri="{FF2B5EF4-FFF2-40B4-BE49-F238E27FC236}">
                <a16:creationId xmlns:a16="http://schemas.microsoft.com/office/drawing/2014/main" id="{E7666BAE-1F24-D3ED-1245-503C78FEAA90}"/>
              </a:ext>
            </a:extLst>
          </p:cNvPr>
          <p:cNvSpPr>
            <a:spLocks noGrp="1"/>
          </p:cNvSpPr>
          <p:nvPr>
            <p:ph type="body" sz="quarter" idx="15" hasCustomPrompt="1"/>
          </p:nvPr>
        </p:nvSpPr>
        <p:spPr>
          <a:xfrm>
            <a:off x="596901" y="1210437"/>
            <a:ext cx="11116679"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Why we trust Rethink Breast Cancer</a:t>
            </a:r>
          </a:p>
        </p:txBody>
      </p:sp>
      <p:sp>
        <p:nvSpPr>
          <p:cNvPr id="20" name="Text Placeholder 6">
            <a:extLst>
              <a:ext uri="{FF2B5EF4-FFF2-40B4-BE49-F238E27FC236}">
                <a16:creationId xmlns:a16="http://schemas.microsoft.com/office/drawing/2014/main" id="{B8915C5D-DEDF-E42D-915E-12B9CD7ACFC7}"/>
              </a:ext>
            </a:extLst>
          </p:cNvPr>
          <p:cNvSpPr>
            <a:spLocks noGrp="1"/>
          </p:cNvSpPr>
          <p:nvPr>
            <p:ph type="body" sz="quarter" idx="28" hasCustomPrompt="1"/>
          </p:nvPr>
        </p:nvSpPr>
        <p:spPr>
          <a:xfrm>
            <a:off x="2138528" y="2888058"/>
            <a:ext cx="2037500" cy="683524"/>
          </a:xfrm>
        </p:spPr>
        <p:txBody>
          <a:bodyPr lIns="90000" anchor="ctr" anchorCtr="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20 years educating young women across North America</a:t>
            </a:r>
          </a:p>
        </p:txBody>
      </p:sp>
      <p:sp>
        <p:nvSpPr>
          <p:cNvPr id="22" name="Text Placeholder 6">
            <a:extLst>
              <a:ext uri="{FF2B5EF4-FFF2-40B4-BE49-F238E27FC236}">
                <a16:creationId xmlns:a16="http://schemas.microsoft.com/office/drawing/2014/main" id="{E7B09023-7679-F5E8-44D9-674088CE5DC3}"/>
              </a:ext>
            </a:extLst>
          </p:cNvPr>
          <p:cNvSpPr>
            <a:spLocks noGrp="1"/>
          </p:cNvSpPr>
          <p:nvPr>
            <p:ph type="body" sz="quarter" idx="29" hasCustomPrompt="1"/>
          </p:nvPr>
        </p:nvSpPr>
        <p:spPr>
          <a:xfrm>
            <a:off x="5032199" y="2888058"/>
            <a:ext cx="2037500" cy="683524"/>
          </a:xfrm>
        </p:spPr>
        <p:txBody>
          <a:bodyPr lIns="90000" anchor="ctr" anchorCtr="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20 years educating young women across North America</a:t>
            </a:r>
          </a:p>
        </p:txBody>
      </p:sp>
      <p:sp>
        <p:nvSpPr>
          <p:cNvPr id="23" name="Text Placeholder 6">
            <a:extLst>
              <a:ext uri="{FF2B5EF4-FFF2-40B4-BE49-F238E27FC236}">
                <a16:creationId xmlns:a16="http://schemas.microsoft.com/office/drawing/2014/main" id="{043AE27E-0057-B4EE-B7B4-7D416BBF956F}"/>
              </a:ext>
            </a:extLst>
          </p:cNvPr>
          <p:cNvSpPr>
            <a:spLocks noGrp="1"/>
          </p:cNvSpPr>
          <p:nvPr>
            <p:ph type="body" sz="quarter" idx="30" hasCustomPrompt="1"/>
          </p:nvPr>
        </p:nvSpPr>
        <p:spPr>
          <a:xfrm>
            <a:off x="7879571" y="2888058"/>
            <a:ext cx="2037500" cy="683524"/>
          </a:xfrm>
        </p:spPr>
        <p:txBody>
          <a:bodyPr lIns="90000" anchor="ctr" anchorCtr="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20 years educating young women across North America</a:t>
            </a:r>
          </a:p>
        </p:txBody>
      </p:sp>
      <p:sp>
        <p:nvSpPr>
          <p:cNvPr id="24" name="Text Placeholder 6">
            <a:extLst>
              <a:ext uri="{FF2B5EF4-FFF2-40B4-BE49-F238E27FC236}">
                <a16:creationId xmlns:a16="http://schemas.microsoft.com/office/drawing/2014/main" id="{FE17DC86-5938-40BC-E535-D20F1D3206F9}"/>
              </a:ext>
            </a:extLst>
          </p:cNvPr>
          <p:cNvSpPr>
            <a:spLocks noGrp="1"/>
          </p:cNvSpPr>
          <p:nvPr>
            <p:ph type="body" sz="quarter" idx="31" hasCustomPrompt="1"/>
          </p:nvPr>
        </p:nvSpPr>
        <p:spPr>
          <a:xfrm>
            <a:off x="3705650" y="4971501"/>
            <a:ext cx="2037500" cy="683524"/>
          </a:xfrm>
        </p:spPr>
        <p:txBody>
          <a:bodyPr lIns="90000" anchor="ctr" anchorCtr="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20 years educating young women across North America</a:t>
            </a:r>
          </a:p>
        </p:txBody>
      </p:sp>
      <p:sp>
        <p:nvSpPr>
          <p:cNvPr id="25" name="Text Placeholder 6">
            <a:extLst>
              <a:ext uri="{FF2B5EF4-FFF2-40B4-BE49-F238E27FC236}">
                <a16:creationId xmlns:a16="http://schemas.microsoft.com/office/drawing/2014/main" id="{A1E21DE1-3C04-5995-FFDB-6C72A9833466}"/>
              </a:ext>
            </a:extLst>
          </p:cNvPr>
          <p:cNvSpPr>
            <a:spLocks noGrp="1"/>
          </p:cNvSpPr>
          <p:nvPr>
            <p:ph type="body" sz="quarter" idx="32" hasCustomPrompt="1"/>
          </p:nvPr>
        </p:nvSpPr>
        <p:spPr>
          <a:xfrm>
            <a:off x="6409587" y="4971501"/>
            <a:ext cx="2037500" cy="683524"/>
          </a:xfrm>
        </p:spPr>
        <p:txBody>
          <a:bodyPr lIns="90000" anchor="ctr" anchorCtr="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20 years educating young women across North America</a:t>
            </a:r>
          </a:p>
        </p:txBody>
      </p:sp>
      <p:sp>
        <p:nvSpPr>
          <p:cNvPr id="26" name="Text Placeholder 6">
            <a:extLst>
              <a:ext uri="{FF2B5EF4-FFF2-40B4-BE49-F238E27FC236}">
                <a16:creationId xmlns:a16="http://schemas.microsoft.com/office/drawing/2014/main" id="{D91D2E8F-49F6-8D44-DC05-BB65F72E8146}"/>
              </a:ext>
            </a:extLst>
          </p:cNvPr>
          <p:cNvSpPr>
            <a:spLocks noGrp="1"/>
          </p:cNvSpPr>
          <p:nvPr>
            <p:ph type="body" sz="quarter" idx="33" hasCustomPrompt="1"/>
          </p:nvPr>
        </p:nvSpPr>
        <p:spPr>
          <a:xfrm>
            <a:off x="9284647" y="4971501"/>
            <a:ext cx="2037500" cy="683524"/>
          </a:xfrm>
        </p:spPr>
        <p:txBody>
          <a:bodyPr lIns="90000" anchor="ctr" anchorCtr="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20 years educating young women across North America</a:t>
            </a:r>
          </a:p>
        </p:txBody>
      </p:sp>
      <p:sp>
        <p:nvSpPr>
          <p:cNvPr id="27" name="Text Placeholder 6">
            <a:extLst>
              <a:ext uri="{FF2B5EF4-FFF2-40B4-BE49-F238E27FC236}">
                <a16:creationId xmlns:a16="http://schemas.microsoft.com/office/drawing/2014/main" id="{8E4CF7BD-9674-3CCB-90F7-F5571CC37763}"/>
              </a:ext>
            </a:extLst>
          </p:cNvPr>
          <p:cNvSpPr>
            <a:spLocks noGrp="1"/>
          </p:cNvSpPr>
          <p:nvPr>
            <p:ph type="body" sz="quarter" idx="34" hasCustomPrompt="1"/>
          </p:nvPr>
        </p:nvSpPr>
        <p:spPr>
          <a:xfrm>
            <a:off x="869853" y="4971501"/>
            <a:ext cx="2037500" cy="683524"/>
          </a:xfrm>
        </p:spPr>
        <p:txBody>
          <a:bodyPr lIns="90000" anchor="ctr" anchorCtr="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20 years educating young women across North America</a:t>
            </a:r>
          </a:p>
        </p:txBody>
      </p:sp>
    </p:spTree>
    <p:extLst>
      <p:ext uri="{BB962C8B-B14F-4D97-AF65-F5344CB8AC3E}">
        <p14:creationId xmlns:p14="http://schemas.microsoft.com/office/powerpoint/2010/main" val="1647181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think's Values - 7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1270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56FF74-9B73-4729-8481-F712CB283692}"/>
              </a:ext>
            </a:extLst>
          </p:cNvPr>
          <p:cNvPicPr>
            <a:picLocks noChangeAspect="1"/>
          </p:cNvPicPr>
          <p:nvPr userDrawn="1"/>
        </p:nvPicPr>
        <p:blipFill>
          <a:blip r:embed="rId2"/>
          <a:stretch>
            <a:fillRect/>
          </a:stretch>
        </p:blipFill>
        <p:spPr>
          <a:xfrm>
            <a:off x="766763" y="2396421"/>
            <a:ext cx="10636042" cy="3727533"/>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5">
            <a:extLst>
              <a:ext uri="{FF2B5EF4-FFF2-40B4-BE49-F238E27FC236}">
                <a16:creationId xmlns:a16="http://schemas.microsoft.com/office/drawing/2014/main" id="{CFDA1B06-443B-0BEF-D2AB-B15F61868347}"/>
              </a:ext>
            </a:extLst>
          </p:cNvPr>
          <p:cNvSpPr txBox="1">
            <a:spLocks/>
          </p:cNvSpPr>
          <p:nvPr userDrawn="1"/>
        </p:nvSpPr>
        <p:spPr>
          <a:xfrm>
            <a:off x="2287073" y="3098403"/>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RETHINKING</a:t>
            </a:r>
          </a:p>
        </p:txBody>
      </p:sp>
      <p:sp>
        <p:nvSpPr>
          <p:cNvPr id="7" name="Text Placeholder 5">
            <a:extLst>
              <a:ext uri="{FF2B5EF4-FFF2-40B4-BE49-F238E27FC236}">
                <a16:creationId xmlns:a16="http://schemas.microsoft.com/office/drawing/2014/main" id="{E9612E12-D6BE-ACDE-1969-D89CAE25FB56}"/>
              </a:ext>
            </a:extLst>
          </p:cNvPr>
          <p:cNvSpPr txBox="1">
            <a:spLocks/>
          </p:cNvSpPr>
          <p:nvPr userDrawn="1"/>
        </p:nvSpPr>
        <p:spPr>
          <a:xfrm>
            <a:off x="5143031" y="3098403"/>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EQUITY</a:t>
            </a:r>
          </a:p>
        </p:txBody>
      </p:sp>
      <p:sp>
        <p:nvSpPr>
          <p:cNvPr id="10" name="Text Placeholder 5">
            <a:extLst>
              <a:ext uri="{FF2B5EF4-FFF2-40B4-BE49-F238E27FC236}">
                <a16:creationId xmlns:a16="http://schemas.microsoft.com/office/drawing/2014/main" id="{C192F732-C6FB-32AB-5F66-2F1B19EFD6CA}"/>
              </a:ext>
            </a:extLst>
          </p:cNvPr>
          <p:cNvSpPr txBox="1">
            <a:spLocks/>
          </p:cNvSpPr>
          <p:nvPr userDrawn="1"/>
        </p:nvSpPr>
        <p:spPr>
          <a:xfrm>
            <a:off x="8015972" y="3098403"/>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DIVERSITY</a:t>
            </a:r>
          </a:p>
        </p:txBody>
      </p:sp>
      <p:sp>
        <p:nvSpPr>
          <p:cNvPr id="11" name="Text Placeholder 5">
            <a:extLst>
              <a:ext uri="{FF2B5EF4-FFF2-40B4-BE49-F238E27FC236}">
                <a16:creationId xmlns:a16="http://schemas.microsoft.com/office/drawing/2014/main" id="{87A1E83D-DCC5-D2B9-DDC9-03B4CBD719F7}"/>
              </a:ext>
            </a:extLst>
          </p:cNvPr>
          <p:cNvSpPr txBox="1">
            <a:spLocks/>
          </p:cNvSpPr>
          <p:nvPr userDrawn="1"/>
        </p:nvSpPr>
        <p:spPr>
          <a:xfrm>
            <a:off x="9412604"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COMPASSION</a:t>
            </a:r>
          </a:p>
        </p:txBody>
      </p:sp>
      <p:sp>
        <p:nvSpPr>
          <p:cNvPr id="14" name="Text Placeholder 5">
            <a:extLst>
              <a:ext uri="{FF2B5EF4-FFF2-40B4-BE49-F238E27FC236}">
                <a16:creationId xmlns:a16="http://schemas.microsoft.com/office/drawing/2014/main" id="{A5B02B2E-58EB-E267-84ED-09D18B941F69}"/>
              </a:ext>
            </a:extLst>
          </p:cNvPr>
          <p:cNvSpPr txBox="1">
            <a:spLocks/>
          </p:cNvSpPr>
          <p:nvPr userDrawn="1"/>
        </p:nvSpPr>
        <p:spPr>
          <a:xfrm>
            <a:off x="6567639"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TRANSPARENCY</a:t>
            </a:r>
          </a:p>
        </p:txBody>
      </p:sp>
      <p:sp>
        <p:nvSpPr>
          <p:cNvPr id="15" name="Text Placeholder 5">
            <a:extLst>
              <a:ext uri="{FF2B5EF4-FFF2-40B4-BE49-F238E27FC236}">
                <a16:creationId xmlns:a16="http://schemas.microsoft.com/office/drawing/2014/main" id="{0C870E4F-962B-469C-2E6C-B56940BE441E}"/>
              </a:ext>
            </a:extLst>
          </p:cNvPr>
          <p:cNvSpPr txBox="1">
            <a:spLocks/>
          </p:cNvSpPr>
          <p:nvPr userDrawn="1"/>
        </p:nvSpPr>
        <p:spPr>
          <a:xfrm>
            <a:off x="3832433"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COLLABORATION</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
        <p:nvSpPr>
          <p:cNvPr id="17" name="Text Placeholder 5">
            <a:extLst>
              <a:ext uri="{FF2B5EF4-FFF2-40B4-BE49-F238E27FC236}">
                <a16:creationId xmlns:a16="http://schemas.microsoft.com/office/drawing/2014/main" id="{0BDA83AB-8DFE-95B7-4CDB-FF46DDE50B69}"/>
              </a:ext>
            </a:extLst>
          </p:cNvPr>
          <p:cNvSpPr txBox="1">
            <a:spLocks/>
          </p:cNvSpPr>
          <p:nvPr userDrawn="1"/>
        </p:nvSpPr>
        <p:spPr>
          <a:xfrm>
            <a:off x="1001612"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srgbClr val="FEE1D1"/>
                </a:solidFill>
                <a:latin typeface="Poppins Medium" pitchFamily="2" charset="77"/>
                <a:cs typeface="Poppins Medium" pitchFamily="2" charset="77"/>
              </a:rPr>
              <a:t>SUSTAINABILITY</a:t>
            </a:r>
          </a:p>
          <a:p>
            <a:pPr marL="0" indent="0" algn="ctr">
              <a:buNone/>
            </a:pPr>
            <a:endParaRPr lang="en-US" sz="1400" dirty="0">
              <a:solidFill>
                <a:srgbClr val="FEE1D1"/>
              </a:solidFill>
              <a:latin typeface="Poppins Medium" pitchFamily="2" charset="77"/>
              <a:cs typeface="Poppins Medium" pitchFamily="2" charset="77"/>
            </a:endParaRPr>
          </a:p>
        </p:txBody>
      </p:sp>
      <p:sp>
        <p:nvSpPr>
          <p:cNvPr id="5" name="Text Placeholder 3">
            <a:extLst>
              <a:ext uri="{FF2B5EF4-FFF2-40B4-BE49-F238E27FC236}">
                <a16:creationId xmlns:a16="http://schemas.microsoft.com/office/drawing/2014/main" id="{A14EB286-9351-25EE-1513-C0DE4F52F41B}"/>
              </a:ext>
            </a:extLst>
          </p:cNvPr>
          <p:cNvSpPr>
            <a:spLocks noGrp="1"/>
          </p:cNvSpPr>
          <p:nvPr>
            <p:ph type="body" sz="quarter" idx="15" hasCustomPrompt="1"/>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Our Values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50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6">
    <p:bg>
      <p:bgPr>
        <a:solidFill>
          <a:srgbClr val="F9E2D3"/>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6F71116-0DB3-2FB8-5EA0-3BE851CDC19E}"/>
              </a:ext>
            </a:extLst>
          </p:cNvPr>
          <p:cNvSpPr>
            <a:spLocks noGrp="1"/>
          </p:cNvSpPr>
          <p:nvPr>
            <p:ph type="pic" sz="quarter" idx="16"/>
          </p:nvPr>
        </p:nvSpPr>
        <p:spPr>
          <a:xfrm>
            <a:off x="6540500" y="795131"/>
            <a:ext cx="4422361" cy="5297556"/>
          </a:xfrm>
        </p:spPr>
        <p:txBody>
          <a:bodyPr>
            <a:normAutofit/>
          </a:bodyPr>
          <a:lstStyle>
            <a:lvl1pPr marL="0" indent="0" algn="ctr">
              <a:buNone/>
              <a:defRPr sz="1500"/>
            </a:lvl1pPr>
          </a:lstStyle>
          <a:p>
            <a:endParaRPr lang="en-US"/>
          </a:p>
        </p:txBody>
      </p:sp>
      <p:sp>
        <p:nvSpPr>
          <p:cNvPr id="3" name="Footer Placeholder 2">
            <a:extLst>
              <a:ext uri="{FF2B5EF4-FFF2-40B4-BE49-F238E27FC236}">
                <a16:creationId xmlns:a16="http://schemas.microsoft.com/office/drawing/2014/main" id="{6A96AE6B-C94F-22B1-3C65-E862CDD004C4}"/>
              </a:ext>
            </a:extLst>
          </p:cNvPr>
          <p:cNvSpPr>
            <a:spLocks noGrp="1"/>
          </p:cNvSpPr>
          <p:nvPr>
            <p:ph type="ftr" sz="quarter" idx="11"/>
          </p:nvPr>
        </p:nvSpPr>
        <p:spPr>
          <a:xfrm rot="16200000">
            <a:off x="10181362" y="1786317"/>
            <a:ext cx="3232081" cy="365125"/>
          </a:xfrm>
        </p:spPr>
        <p:txBody>
          <a:bodyPr/>
          <a:lstStyle>
            <a:lvl1pPr>
              <a:defRPr>
                <a:solidFill>
                  <a:schemeClr val="tx1"/>
                </a:solidFill>
              </a:defRPr>
            </a:lvl1pPr>
          </a:lstStyle>
          <a:p>
            <a:r>
              <a:rPr lang="en-US"/>
              <a:t> ©2025 RETHINK BREAST CANCER          PROPRIETARY &amp; CONFIDENTIAL </a:t>
            </a:r>
          </a:p>
        </p:txBody>
      </p:sp>
      <p:sp>
        <p:nvSpPr>
          <p:cNvPr id="2" name="Text Placeholder 5">
            <a:extLst>
              <a:ext uri="{FF2B5EF4-FFF2-40B4-BE49-F238E27FC236}">
                <a16:creationId xmlns:a16="http://schemas.microsoft.com/office/drawing/2014/main" id="{6D75CC62-344D-E6EA-9C3D-9311FA425EAF}"/>
              </a:ext>
            </a:extLst>
          </p:cNvPr>
          <p:cNvSpPr>
            <a:spLocks noGrp="1"/>
          </p:cNvSpPr>
          <p:nvPr>
            <p:ph type="body" sz="quarter" idx="12"/>
          </p:nvPr>
        </p:nvSpPr>
        <p:spPr>
          <a:xfrm>
            <a:off x="646113" y="5877512"/>
            <a:ext cx="3130757" cy="477838"/>
          </a:xfrm>
        </p:spPr>
        <p:txBody>
          <a:bodyPr>
            <a:noAutofit/>
          </a:bodyPr>
          <a:lstStyle>
            <a:lvl1pPr marL="0" indent="0">
              <a:buNone/>
              <a:defRPr sz="1800" b="0" i="0">
                <a:latin typeface="Poppins" pitchFamily="2" charset="77"/>
                <a:cs typeface="Poppins" pitchFamily="2" charset="77"/>
              </a:defRPr>
            </a:lvl1pPr>
            <a:lvl2pPr marL="457200" indent="0">
              <a:buNone/>
              <a:defRPr sz="1800" b="0" i="0">
                <a:latin typeface="Poppins" pitchFamily="2" charset="77"/>
                <a:cs typeface="Poppins" pitchFamily="2" charset="77"/>
              </a:defRPr>
            </a:lvl2pPr>
            <a:lvl3pPr marL="914400" indent="0">
              <a:buNone/>
              <a:defRPr sz="1800" b="0" i="0">
                <a:latin typeface="Poppins" pitchFamily="2" charset="77"/>
                <a:cs typeface="Poppins" pitchFamily="2" charset="77"/>
              </a:defRPr>
            </a:lvl3pPr>
            <a:lvl4pPr marL="1371600" indent="0">
              <a:buNone/>
              <a:defRPr sz="1800" b="0" i="0">
                <a:latin typeface="Poppins" pitchFamily="2" charset="77"/>
                <a:cs typeface="Poppins" pitchFamily="2" charset="77"/>
              </a:defRPr>
            </a:lvl4pPr>
            <a:lvl5pPr marL="1828800" indent="0">
              <a:buNone/>
              <a:defRPr sz="1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60698A69-98DA-F6BB-FFD4-D98607CC271D}"/>
              </a:ext>
            </a:extLst>
          </p:cNvPr>
          <p:cNvSpPr>
            <a:spLocks noGrp="1"/>
          </p:cNvSpPr>
          <p:nvPr>
            <p:ph type="body" sz="quarter" idx="15"/>
          </p:nvPr>
        </p:nvSpPr>
        <p:spPr>
          <a:xfrm>
            <a:off x="646114" y="5247996"/>
            <a:ext cx="5158340" cy="997399"/>
          </a:xfrm>
        </p:spPr>
        <p:txBody>
          <a:bodyPr>
            <a:noAutofit/>
          </a:bodyPr>
          <a:lstStyle>
            <a:lvl1pPr marL="0" indent="0">
              <a:buNone/>
              <a:defRPr sz="2000" b="0" i="0">
                <a:latin typeface="Poppins Light" pitchFamily="2" charset="77"/>
                <a:cs typeface="Poppins Light" pitchFamily="2" charset="77"/>
              </a:defRPr>
            </a:lvl1pPr>
            <a:lvl2pPr marL="457200" indent="0">
              <a:buNone/>
              <a:defRPr sz="2000" b="0" i="0">
                <a:latin typeface="Poppins Light" pitchFamily="2" charset="77"/>
                <a:cs typeface="Poppins Light" pitchFamily="2" charset="77"/>
              </a:defRPr>
            </a:lvl2pPr>
            <a:lvl3pPr marL="914400" indent="0">
              <a:buNone/>
              <a:defRPr sz="2000" b="0" i="0">
                <a:latin typeface="Poppins Light" pitchFamily="2" charset="77"/>
                <a:cs typeface="Poppins Light" pitchFamily="2" charset="77"/>
              </a:defRPr>
            </a:lvl3pPr>
            <a:lvl4pPr marL="1371600" indent="0">
              <a:buNone/>
              <a:defRPr sz="2000" b="0" i="0">
                <a:latin typeface="Poppins Light" pitchFamily="2" charset="77"/>
                <a:cs typeface="Poppins Light" pitchFamily="2" charset="77"/>
              </a:defRPr>
            </a:lvl4pPr>
            <a:lvl5pPr marL="1828800" indent="0">
              <a:buNone/>
              <a:defRPr sz="2000" b="0" i="0">
                <a:latin typeface="Poppins Light" pitchFamily="2" charset="77"/>
                <a:cs typeface="Poppins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5861E522-4EEA-0F80-60C0-DD49997258FB}"/>
              </a:ext>
            </a:extLst>
          </p:cNvPr>
          <p:cNvSpPr>
            <a:spLocks noGrp="1"/>
          </p:cNvSpPr>
          <p:nvPr>
            <p:ph type="body" sz="quarter" idx="14"/>
          </p:nvPr>
        </p:nvSpPr>
        <p:spPr>
          <a:xfrm>
            <a:off x="596901" y="1717333"/>
            <a:ext cx="5207552" cy="2775154"/>
          </a:xfrm>
        </p:spPr>
        <p:txBody>
          <a:bodyPr>
            <a:noAutofit/>
          </a:bodyPr>
          <a:lstStyle>
            <a:lvl1pPr marL="0" indent="0">
              <a:buNone/>
              <a:defRPr sz="7800">
                <a:latin typeface="Nevoa Light Condensed" pitchFamily="2" charset="77"/>
              </a:defRPr>
            </a:lvl1pPr>
            <a:lvl2pPr marL="457200" indent="0">
              <a:buNone/>
              <a:defRPr sz="7800">
                <a:latin typeface="Nevoa Light Condensed" pitchFamily="2" charset="77"/>
              </a:defRPr>
            </a:lvl2pPr>
            <a:lvl3pPr marL="914400" indent="0">
              <a:buNone/>
              <a:defRPr sz="7800">
                <a:latin typeface="Nevoa Light Condensed" pitchFamily="2" charset="77"/>
              </a:defRPr>
            </a:lvl3pPr>
            <a:lvl4pPr marL="1371600" indent="0">
              <a:buNone/>
              <a:defRPr sz="7800">
                <a:latin typeface="Nevoa Light Condensed" pitchFamily="2" charset="77"/>
              </a:defRPr>
            </a:lvl4pPr>
            <a:lvl5pPr marL="1828800" indent="0">
              <a:buNone/>
              <a:defRPr sz="78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A29F9EB2-B024-AC3F-1128-A0CB991E1A2D}"/>
              </a:ext>
            </a:extLst>
          </p:cNvPr>
          <p:cNvCxnSpPr>
            <a:cxnSpLocks/>
          </p:cNvCxnSpPr>
          <p:nvPr userDrawn="1"/>
        </p:nvCxnSpPr>
        <p:spPr>
          <a:xfrm>
            <a:off x="755374" y="4969563"/>
            <a:ext cx="5049079" cy="0"/>
          </a:xfrm>
          <a:prstGeom prst="line">
            <a:avLst/>
          </a:prstGeom>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A2F95FC8-FC23-36F6-B762-D4FEC7303289}"/>
              </a:ext>
            </a:extLst>
          </p:cNvPr>
          <p:cNvPicPr>
            <a:picLocks noChangeAspect="1"/>
          </p:cNvPicPr>
          <p:nvPr userDrawn="1"/>
        </p:nvPicPr>
        <p:blipFill>
          <a:blip r:embed="rId2"/>
          <a:stretch>
            <a:fillRect/>
          </a:stretch>
        </p:blipFill>
        <p:spPr>
          <a:xfrm>
            <a:off x="731838" y="675604"/>
            <a:ext cx="1340127" cy="467981"/>
          </a:xfrm>
          <a:prstGeom prst="rect">
            <a:avLst/>
          </a:prstGeom>
        </p:spPr>
      </p:pic>
    </p:spTree>
    <p:extLst>
      <p:ext uri="{BB962C8B-B14F-4D97-AF65-F5344CB8AC3E}">
        <p14:creationId xmlns:p14="http://schemas.microsoft.com/office/powerpoint/2010/main" val="9722627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think's Values - 8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1270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78D4883-49B1-64F2-54E7-5627530A7DD2}"/>
              </a:ext>
            </a:extLst>
          </p:cNvPr>
          <p:cNvPicPr>
            <a:picLocks noChangeAspect="1"/>
          </p:cNvPicPr>
          <p:nvPr userDrawn="1"/>
        </p:nvPicPr>
        <p:blipFill>
          <a:blip r:embed="rId2"/>
          <a:stretch>
            <a:fillRect/>
          </a:stretch>
        </p:blipFill>
        <p:spPr>
          <a:xfrm>
            <a:off x="766763" y="2445084"/>
            <a:ext cx="10645409" cy="3687053"/>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5">
            <a:extLst>
              <a:ext uri="{FF2B5EF4-FFF2-40B4-BE49-F238E27FC236}">
                <a16:creationId xmlns:a16="http://schemas.microsoft.com/office/drawing/2014/main" id="{CFDA1B06-443B-0BEF-D2AB-B15F61868347}"/>
              </a:ext>
            </a:extLst>
          </p:cNvPr>
          <p:cNvSpPr txBox="1">
            <a:spLocks/>
          </p:cNvSpPr>
          <p:nvPr userDrawn="1"/>
        </p:nvSpPr>
        <p:spPr>
          <a:xfrm>
            <a:off x="1014864"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RETHINKING</a:t>
            </a:r>
          </a:p>
        </p:txBody>
      </p:sp>
      <p:sp>
        <p:nvSpPr>
          <p:cNvPr id="7" name="Text Placeholder 5">
            <a:extLst>
              <a:ext uri="{FF2B5EF4-FFF2-40B4-BE49-F238E27FC236}">
                <a16:creationId xmlns:a16="http://schemas.microsoft.com/office/drawing/2014/main" id="{E9612E12-D6BE-ACDE-1969-D89CAE25FB56}"/>
              </a:ext>
            </a:extLst>
          </p:cNvPr>
          <p:cNvSpPr txBox="1">
            <a:spLocks/>
          </p:cNvSpPr>
          <p:nvPr userDrawn="1"/>
        </p:nvSpPr>
        <p:spPr>
          <a:xfrm>
            <a:off x="3885441"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EQUITY</a:t>
            </a:r>
          </a:p>
        </p:txBody>
      </p:sp>
      <p:sp>
        <p:nvSpPr>
          <p:cNvPr id="10" name="Text Placeholder 5">
            <a:extLst>
              <a:ext uri="{FF2B5EF4-FFF2-40B4-BE49-F238E27FC236}">
                <a16:creationId xmlns:a16="http://schemas.microsoft.com/office/drawing/2014/main" id="{C192F732-C6FB-32AB-5F66-2F1B19EFD6CA}"/>
              </a:ext>
            </a:extLst>
          </p:cNvPr>
          <p:cNvSpPr txBox="1">
            <a:spLocks/>
          </p:cNvSpPr>
          <p:nvPr userDrawn="1"/>
        </p:nvSpPr>
        <p:spPr>
          <a:xfrm>
            <a:off x="6594143"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DIVERSITY</a:t>
            </a:r>
          </a:p>
        </p:txBody>
      </p:sp>
      <p:sp>
        <p:nvSpPr>
          <p:cNvPr id="11" name="Text Placeholder 5">
            <a:extLst>
              <a:ext uri="{FF2B5EF4-FFF2-40B4-BE49-F238E27FC236}">
                <a16:creationId xmlns:a16="http://schemas.microsoft.com/office/drawing/2014/main" id="{87A1E83D-DCC5-D2B9-DDC9-03B4CBD719F7}"/>
              </a:ext>
            </a:extLst>
          </p:cNvPr>
          <p:cNvSpPr txBox="1">
            <a:spLocks/>
          </p:cNvSpPr>
          <p:nvPr userDrawn="1"/>
        </p:nvSpPr>
        <p:spPr>
          <a:xfrm>
            <a:off x="9439108"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COMPASSION</a:t>
            </a:r>
          </a:p>
        </p:txBody>
      </p:sp>
      <p:sp>
        <p:nvSpPr>
          <p:cNvPr id="14" name="Text Placeholder 5">
            <a:extLst>
              <a:ext uri="{FF2B5EF4-FFF2-40B4-BE49-F238E27FC236}">
                <a16:creationId xmlns:a16="http://schemas.microsoft.com/office/drawing/2014/main" id="{A5B02B2E-58EB-E267-84ED-09D18B941F69}"/>
              </a:ext>
            </a:extLst>
          </p:cNvPr>
          <p:cNvSpPr txBox="1">
            <a:spLocks/>
          </p:cNvSpPr>
          <p:nvPr userDrawn="1"/>
        </p:nvSpPr>
        <p:spPr>
          <a:xfrm>
            <a:off x="6567639"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TRANSPARENCY</a:t>
            </a:r>
          </a:p>
        </p:txBody>
      </p:sp>
      <p:sp>
        <p:nvSpPr>
          <p:cNvPr id="15" name="Text Placeholder 5">
            <a:extLst>
              <a:ext uri="{FF2B5EF4-FFF2-40B4-BE49-F238E27FC236}">
                <a16:creationId xmlns:a16="http://schemas.microsoft.com/office/drawing/2014/main" id="{0C870E4F-962B-469C-2E6C-B56940BE441E}"/>
              </a:ext>
            </a:extLst>
          </p:cNvPr>
          <p:cNvSpPr txBox="1">
            <a:spLocks/>
          </p:cNvSpPr>
          <p:nvPr userDrawn="1"/>
        </p:nvSpPr>
        <p:spPr>
          <a:xfrm>
            <a:off x="3885441"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COLLABORATION</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
        <p:nvSpPr>
          <p:cNvPr id="17" name="Text Placeholder 5">
            <a:extLst>
              <a:ext uri="{FF2B5EF4-FFF2-40B4-BE49-F238E27FC236}">
                <a16:creationId xmlns:a16="http://schemas.microsoft.com/office/drawing/2014/main" id="{0BDA83AB-8DFE-95B7-4CDB-FF46DDE50B69}"/>
              </a:ext>
            </a:extLst>
          </p:cNvPr>
          <p:cNvSpPr txBox="1">
            <a:spLocks/>
          </p:cNvSpPr>
          <p:nvPr userDrawn="1"/>
        </p:nvSpPr>
        <p:spPr>
          <a:xfrm>
            <a:off x="1014864"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srgbClr val="FF49AF"/>
                </a:solidFill>
                <a:latin typeface="Poppins Medium" pitchFamily="2" charset="77"/>
                <a:cs typeface="Poppins Medium" pitchFamily="2" charset="77"/>
              </a:rPr>
              <a:t>SUSTAINABILITY</a:t>
            </a:r>
          </a:p>
          <a:p>
            <a:pPr marL="0" indent="0" algn="ctr">
              <a:buNone/>
            </a:pPr>
            <a:endParaRPr lang="en-US" sz="1400" dirty="0">
              <a:solidFill>
                <a:srgbClr val="FF49AF"/>
              </a:solidFill>
              <a:latin typeface="Poppins Medium" pitchFamily="2" charset="77"/>
              <a:cs typeface="Poppins Medium" pitchFamily="2" charset="77"/>
            </a:endParaRPr>
          </a:p>
        </p:txBody>
      </p:sp>
      <p:sp>
        <p:nvSpPr>
          <p:cNvPr id="19" name="Text Placeholder 5">
            <a:extLst>
              <a:ext uri="{FF2B5EF4-FFF2-40B4-BE49-F238E27FC236}">
                <a16:creationId xmlns:a16="http://schemas.microsoft.com/office/drawing/2014/main" id="{1728F27C-FB0B-9702-8581-D82AE06DE413}"/>
              </a:ext>
            </a:extLst>
          </p:cNvPr>
          <p:cNvSpPr txBox="1">
            <a:spLocks/>
          </p:cNvSpPr>
          <p:nvPr userDrawn="1"/>
        </p:nvSpPr>
        <p:spPr>
          <a:xfrm>
            <a:off x="9443361"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F49AF"/>
                </a:solidFill>
                <a:latin typeface="Poppins Medium" pitchFamily="2" charset="77"/>
                <a:cs typeface="Poppins Medium" pitchFamily="2" charset="77"/>
              </a:rPr>
              <a:t>AUTHENTICITY</a:t>
            </a:r>
          </a:p>
        </p:txBody>
      </p:sp>
      <p:sp>
        <p:nvSpPr>
          <p:cNvPr id="22" name="Text Placeholder 3">
            <a:extLst>
              <a:ext uri="{FF2B5EF4-FFF2-40B4-BE49-F238E27FC236}">
                <a16:creationId xmlns:a16="http://schemas.microsoft.com/office/drawing/2014/main" id="{814511BB-0B87-7EE7-DB8B-6F55DDF0BA05}"/>
              </a:ext>
            </a:extLst>
          </p:cNvPr>
          <p:cNvSpPr>
            <a:spLocks noGrp="1"/>
          </p:cNvSpPr>
          <p:nvPr>
            <p:ph type="body" sz="quarter" idx="15" hasCustomPrompt="1"/>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Our Values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2716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think's Values - 8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83DDE-5B5D-12CD-BC3C-E6DF2423080C}"/>
              </a:ext>
            </a:extLst>
          </p:cNvPr>
          <p:cNvSpPr/>
          <p:nvPr userDrawn="1"/>
        </p:nvSpPr>
        <p:spPr>
          <a:xfrm>
            <a:off x="0" y="1270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7E377A-CBAA-0D52-A384-B67B065539B5}"/>
              </a:ext>
            </a:extLst>
          </p:cNvPr>
          <p:cNvPicPr>
            <a:picLocks noChangeAspect="1"/>
          </p:cNvPicPr>
          <p:nvPr userDrawn="1"/>
        </p:nvPicPr>
        <p:blipFill>
          <a:blip r:embed="rId2"/>
          <a:stretch>
            <a:fillRect/>
          </a:stretch>
        </p:blipFill>
        <p:spPr>
          <a:xfrm>
            <a:off x="779829" y="2449610"/>
            <a:ext cx="10607490" cy="3673920"/>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5">
            <a:extLst>
              <a:ext uri="{FF2B5EF4-FFF2-40B4-BE49-F238E27FC236}">
                <a16:creationId xmlns:a16="http://schemas.microsoft.com/office/drawing/2014/main" id="{CFDA1B06-443B-0BEF-D2AB-B15F61868347}"/>
              </a:ext>
            </a:extLst>
          </p:cNvPr>
          <p:cNvSpPr txBox="1">
            <a:spLocks/>
          </p:cNvSpPr>
          <p:nvPr userDrawn="1"/>
        </p:nvSpPr>
        <p:spPr>
          <a:xfrm>
            <a:off x="1014864"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RETHINKING</a:t>
            </a:r>
          </a:p>
        </p:txBody>
      </p:sp>
      <p:sp>
        <p:nvSpPr>
          <p:cNvPr id="7" name="Text Placeholder 5">
            <a:extLst>
              <a:ext uri="{FF2B5EF4-FFF2-40B4-BE49-F238E27FC236}">
                <a16:creationId xmlns:a16="http://schemas.microsoft.com/office/drawing/2014/main" id="{E9612E12-D6BE-ACDE-1969-D89CAE25FB56}"/>
              </a:ext>
            </a:extLst>
          </p:cNvPr>
          <p:cNvSpPr txBox="1">
            <a:spLocks/>
          </p:cNvSpPr>
          <p:nvPr userDrawn="1"/>
        </p:nvSpPr>
        <p:spPr>
          <a:xfrm>
            <a:off x="3885441"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EQUITY</a:t>
            </a:r>
          </a:p>
        </p:txBody>
      </p:sp>
      <p:sp>
        <p:nvSpPr>
          <p:cNvPr id="10" name="Text Placeholder 5">
            <a:extLst>
              <a:ext uri="{FF2B5EF4-FFF2-40B4-BE49-F238E27FC236}">
                <a16:creationId xmlns:a16="http://schemas.microsoft.com/office/drawing/2014/main" id="{C192F732-C6FB-32AB-5F66-2F1B19EFD6CA}"/>
              </a:ext>
            </a:extLst>
          </p:cNvPr>
          <p:cNvSpPr txBox="1">
            <a:spLocks/>
          </p:cNvSpPr>
          <p:nvPr userDrawn="1"/>
        </p:nvSpPr>
        <p:spPr>
          <a:xfrm>
            <a:off x="6594143"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DIVERSITY</a:t>
            </a:r>
          </a:p>
        </p:txBody>
      </p:sp>
      <p:sp>
        <p:nvSpPr>
          <p:cNvPr id="11" name="Text Placeholder 5">
            <a:extLst>
              <a:ext uri="{FF2B5EF4-FFF2-40B4-BE49-F238E27FC236}">
                <a16:creationId xmlns:a16="http://schemas.microsoft.com/office/drawing/2014/main" id="{87A1E83D-DCC5-D2B9-DDC9-03B4CBD719F7}"/>
              </a:ext>
            </a:extLst>
          </p:cNvPr>
          <p:cNvSpPr txBox="1">
            <a:spLocks/>
          </p:cNvSpPr>
          <p:nvPr userDrawn="1"/>
        </p:nvSpPr>
        <p:spPr>
          <a:xfrm>
            <a:off x="9399352"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COMPASSION</a:t>
            </a:r>
          </a:p>
        </p:txBody>
      </p:sp>
      <p:sp>
        <p:nvSpPr>
          <p:cNvPr id="14" name="Text Placeholder 5">
            <a:extLst>
              <a:ext uri="{FF2B5EF4-FFF2-40B4-BE49-F238E27FC236}">
                <a16:creationId xmlns:a16="http://schemas.microsoft.com/office/drawing/2014/main" id="{A5B02B2E-58EB-E267-84ED-09D18B941F69}"/>
              </a:ext>
            </a:extLst>
          </p:cNvPr>
          <p:cNvSpPr txBox="1">
            <a:spLocks/>
          </p:cNvSpPr>
          <p:nvPr userDrawn="1"/>
        </p:nvSpPr>
        <p:spPr>
          <a:xfrm>
            <a:off x="6567639"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TRANSPARENCY</a:t>
            </a:r>
          </a:p>
        </p:txBody>
      </p:sp>
      <p:sp>
        <p:nvSpPr>
          <p:cNvPr id="15" name="Text Placeholder 5">
            <a:extLst>
              <a:ext uri="{FF2B5EF4-FFF2-40B4-BE49-F238E27FC236}">
                <a16:creationId xmlns:a16="http://schemas.microsoft.com/office/drawing/2014/main" id="{0C870E4F-962B-469C-2E6C-B56940BE441E}"/>
              </a:ext>
            </a:extLst>
          </p:cNvPr>
          <p:cNvSpPr txBox="1">
            <a:spLocks/>
          </p:cNvSpPr>
          <p:nvPr userDrawn="1"/>
        </p:nvSpPr>
        <p:spPr>
          <a:xfrm>
            <a:off x="3885441"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COLLABORATION</a:t>
            </a:r>
          </a:p>
        </p:txBody>
      </p:sp>
      <p:pic>
        <p:nvPicPr>
          <p:cNvPr id="16" name="Picture 15">
            <a:extLst>
              <a:ext uri="{FF2B5EF4-FFF2-40B4-BE49-F238E27FC236}">
                <a16:creationId xmlns:a16="http://schemas.microsoft.com/office/drawing/2014/main" id="{12B66AD0-973C-1D76-20DE-36823AAC1840}"/>
              </a:ext>
            </a:extLst>
          </p:cNvPr>
          <p:cNvPicPr>
            <a:picLocks noChangeAspect="1"/>
          </p:cNvPicPr>
          <p:nvPr userDrawn="1"/>
        </p:nvPicPr>
        <p:blipFill>
          <a:blip r:embed="rId3"/>
          <a:stretch>
            <a:fillRect/>
          </a:stretch>
        </p:blipFill>
        <p:spPr>
          <a:xfrm>
            <a:off x="11388322" y="367172"/>
            <a:ext cx="453036" cy="453036"/>
          </a:xfrm>
          <a:prstGeom prst="rect">
            <a:avLst/>
          </a:prstGeom>
        </p:spPr>
      </p:pic>
      <p:sp>
        <p:nvSpPr>
          <p:cNvPr id="17" name="Text Placeholder 5">
            <a:extLst>
              <a:ext uri="{FF2B5EF4-FFF2-40B4-BE49-F238E27FC236}">
                <a16:creationId xmlns:a16="http://schemas.microsoft.com/office/drawing/2014/main" id="{0BDA83AB-8DFE-95B7-4CDB-FF46DDE50B69}"/>
              </a:ext>
            </a:extLst>
          </p:cNvPr>
          <p:cNvSpPr txBox="1">
            <a:spLocks/>
          </p:cNvSpPr>
          <p:nvPr userDrawn="1"/>
        </p:nvSpPr>
        <p:spPr>
          <a:xfrm>
            <a:off x="1014864" y="5171650"/>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srgbClr val="FEE1D1"/>
                </a:solidFill>
                <a:latin typeface="Poppins Medium" pitchFamily="2" charset="77"/>
                <a:cs typeface="Poppins Medium" pitchFamily="2" charset="77"/>
              </a:rPr>
              <a:t>SUSTAINABILITY</a:t>
            </a:r>
          </a:p>
          <a:p>
            <a:pPr marL="0" indent="0" algn="ctr">
              <a:buNone/>
            </a:pPr>
            <a:endParaRPr lang="en-US" sz="1400" dirty="0">
              <a:solidFill>
                <a:srgbClr val="FEE1D1"/>
              </a:solidFill>
              <a:latin typeface="Poppins Medium" pitchFamily="2" charset="77"/>
              <a:cs typeface="Poppins Medium" pitchFamily="2" charset="77"/>
            </a:endParaRPr>
          </a:p>
        </p:txBody>
      </p:sp>
      <p:sp>
        <p:nvSpPr>
          <p:cNvPr id="19" name="Text Placeholder 5">
            <a:extLst>
              <a:ext uri="{FF2B5EF4-FFF2-40B4-BE49-F238E27FC236}">
                <a16:creationId xmlns:a16="http://schemas.microsoft.com/office/drawing/2014/main" id="{1728F27C-FB0B-9702-8581-D82AE06DE413}"/>
              </a:ext>
            </a:extLst>
          </p:cNvPr>
          <p:cNvSpPr txBox="1">
            <a:spLocks/>
          </p:cNvSpPr>
          <p:nvPr userDrawn="1"/>
        </p:nvSpPr>
        <p:spPr>
          <a:xfrm>
            <a:off x="9403605" y="3151411"/>
            <a:ext cx="1746914" cy="25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FEE1D1"/>
                </a:solidFill>
                <a:latin typeface="Poppins Medium" pitchFamily="2" charset="77"/>
                <a:cs typeface="Poppins Medium" pitchFamily="2" charset="77"/>
              </a:rPr>
              <a:t>AUTHENTICITY</a:t>
            </a:r>
          </a:p>
        </p:txBody>
      </p:sp>
      <p:sp>
        <p:nvSpPr>
          <p:cNvPr id="13" name="Text Placeholder 3">
            <a:extLst>
              <a:ext uri="{FF2B5EF4-FFF2-40B4-BE49-F238E27FC236}">
                <a16:creationId xmlns:a16="http://schemas.microsoft.com/office/drawing/2014/main" id="{B31E4B77-2B2D-3353-D658-7C615C6856C3}"/>
              </a:ext>
            </a:extLst>
          </p:cNvPr>
          <p:cNvSpPr>
            <a:spLocks noGrp="1"/>
          </p:cNvSpPr>
          <p:nvPr>
            <p:ph type="body" sz="quarter" idx="15" hasCustomPrompt="1"/>
          </p:nvPr>
        </p:nvSpPr>
        <p:spPr>
          <a:xfrm>
            <a:off x="596901" y="1210437"/>
            <a:ext cx="6495015"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Our Values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151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grams and Activities">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7" name="Text Placeholder 6">
            <a:extLst>
              <a:ext uri="{FF2B5EF4-FFF2-40B4-BE49-F238E27FC236}">
                <a16:creationId xmlns:a16="http://schemas.microsoft.com/office/drawing/2014/main" id="{7F0D05E1-1F96-37E0-1F7B-9E8067860B86}"/>
              </a:ext>
            </a:extLst>
          </p:cNvPr>
          <p:cNvSpPr>
            <a:spLocks noGrp="1"/>
          </p:cNvSpPr>
          <p:nvPr>
            <p:ph type="body" sz="quarter" idx="14"/>
          </p:nvPr>
        </p:nvSpPr>
        <p:spPr>
          <a:xfrm>
            <a:off x="3528000" y="2944882"/>
            <a:ext cx="6810926" cy="2847580"/>
          </a:xfrm>
        </p:spPr>
        <p:txBody>
          <a:bodyPr numCol="2" spcCol="360000">
            <a:normAutofit/>
          </a:bodyPr>
          <a:lstStyle>
            <a:lvl1pPr marL="171450" indent="-171450">
              <a:lnSpc>
                <a:spcPct val="100000"/>
              </a:lnSpc>
              <a:buFont typeface="Arial" panose="020B0604020202020204" pitchFamily="34" charset="0"/>
              <a:buChar char="•"/>
              <a:defRPr sz="1400" baseline="0">
                <a:solidFill>
                  <a:schemeClr val="tx1"/>
                </a:solidFill>
              </a:defRPr>
            </a:lvl1pPr>
            <a:lvl2pPr marL="628650" indent="-171450">
              <a:lnSpc>
                <a:spcPct val="100000"/>
              </a:lnSpc>
              <a:buFont typeface="Arial" panose="020B0604020202020204" pitchFamily="34" charset="0"/>
              <a:buChar char="•"/>
              <a:defRPr sz="1400" baseline="0">
                <a:solidFill>
                  <a:schemeClr val="tx1"/>
                </a:solidFill>
              </a:defRPr>
            </a:lvl2pPr>
            <a:lvl3pPr marL="1085850" indent="-171450">
              <a:lnSpc>
                <a:spcPct val="100000"/>
              </a:lnSpc>
              <a:buFont typeface="Arial" panose="020B0604020202020204" pitchFamily="34" charset="0"/>
              <a:buChar char="•"/>
              <a:defRPr sz="1400" baseline="0">
                <a:solidFill>
                  <a:schemeClr val="tx1"/>
                </a:solidFill>
              </a:defRPr>
            </a:lvl3pPr>
            <a:lvl4pPr marL="1543050" indent="-171450">
              <a:lnSpc>
                <a:spcPct val="100000"/>
              </a:lnSpc>
              <a:buFont typeface="Arial" panose="020B0604020202020204" pitchFamily="34" charset="0"/>
              <a:buChar char="•"/>
              <a:defRPr sz="1400" baseline="0">
                <a:solidFill>
                  <a:schemeClr val="tx1"/>
                </a:solidFill>
              </a:defRPr>
            </a:lvl4pPr>
            <a:lvl5pPr marL="2000250" indent="-171450">
              <a:lnSpc>
                <a:spcPct val="100000"/>
              </a:lnSpc>
              <a:buFont typeface="Arial" panose="020B0604020202020204" pitchFamily="34" charset="0"/>
              <a:buChar char="•"/>
              <a:defRPr sz="140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4" name="Text Placeholder 3">
            <a:extLst>
              <a:ext uri="{FF2B5EF4-FFF2-40B4-BE49-F238E27FC236}">
                <a16:creationId xmlns:a16="http://schemas.microsoft.com/office/drawing/2014/main" id="{7CA51CE9-35A7-E15A-3148-0DC454D368A0}"/>
              </a:ext>
            </a:extLst>
          </p:cNvPr>
          <p:cNvSpPr>
            <a:spLocks noGrp="1"/>
          </p:cNvSpPr>
          <p:nvPr>
            <p:ph type="body" sz="quarter" idx="15"/>
          </p:nvPr>
        </p:nvSpPr>
        <p:spPr>
          <a:xfrm>
            <a:off x="3712241" y="1210437"/>
            <a:ext cx="6870699"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FA5EDD35-AC06-6262-F873-0ECCEE44B7CF}"/>
              </a:ext>
            </a:extLst>
          </p:cNvPr>
          <p:cNvSpPr>
            <a:spLocks noGrp="1"/>
          </p:cNvSpPr>
          <p:nvPr>
            <p:ph type="pic" sz="quarter" idx="16"/>
          </p:nvPr>
        </p:nvSpPr>
        <p:spPr>
          <a:xfrm>
            <a:off x="0" y="0"/>
            <a:ext cx="3349487" cy="6858000"/>
          </a:xfrm>
        </p:spPr>
        <p:txBody>
          <a:bodyPr>
            <a:normAutofit/>
          </a:bodyPr>
          <a:lstStyle>
            <a:lvl1pPr marL="0" indent="0">
              <a:buNone/>
              <a:defRPr sz="1500"/>
            </a:lvl1pPr>
          </a:lstStyle>
          <a:p>
            <a:endParaRPr lang="en-US"/>
          </a:p>
        </p:txBody>
      </p:sp>
      <p:sp>
        <p:nvSpPr>
          <p:cNvPr id="11" name="Text Placeholder 6">
            <a:extLst>
              <a:ext uri="{FF2B5EF4-FFF2-40B4-BE49-F238E27FC236}">
                <a16:creationId xmlns:a16="http://schemas.microsoft.com/office/drawing/2014/main" id="{44745EE3-FC70-F154-FB38-8031E6676E71}"/>
              </a:ext>
            </a:extLst>
          </p:cNvPr>
          <p:cNvSpPr>
            <a:spLocks noGrp="1"/>
          </p:cNvSpPr>
          <p:nvPr>
            <p:ph type="body" sz="quarter" idx="25" hasCustomPrompt="1"/>
          </p:nvPr>
        </p:nvSpPr>
        <p:spPr>
          <a:xfrm>
            <a:off x="3712241" y="2203795"/>
            <a:ext cx="6870699" cy="424917"/>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6B3B65A-407D-A099-D8A4-AD26439E95AC}"/>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9736282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389"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pic>
        <p:nvPicPr>
          <p:cNvPr id="12" name="Picture 11" descr="A hand holding a ball&#10;&#10;Description automatically generated">
            <a:extLst>
              <a:ext uri="{FF2B5EF4-FFF2-40B4-BE49-F238E27FC236}">
                <a16:creationId xmlns:a16="http://schemas.microsoft.com/office/drawing/2014/main" id="{BFF1B6A0-6044-1E48-14A9-E92A33D7D9D4}"/>
              </a:ext>
            </a:extLst>
          </p:cNvPr>
          <p:cNvPicPr>
            <a:picLocks noChangeAspect="1"/>
          </p:cNvPicPr>
          <p:nvPr userDrawn="1"/>
        </p:nvPicPr>
        <p:blipFill>
          <a:blip r:embed="rId2"/>
          <a:stretch>
            <a:fillRect/>
          </a:stretch>
        </p:blipFill>
        <p:spPr>
          <a:xfrm>
            <a:off x="-1" y="5290"/>
            <a:ext cx="12201423" cy="6852709"/>
          </a:xfrm>
          <a:prstGeom prst="rect">
            <a:avLst/>
          </a:prstGeom>
        </p:spPr>
      </p:pic>
      <p:pic>
        <p:nvPicPr>
          <p:cNvPr id="5" name="Picture 4">
            <a:extLst>
              <a:ext uri="{FF2B5EF4-FFF2-40B4-BE49-F238E27FC236}">
                <a16:creationId xmlns:a16="http://schemas.microsoft.com/office/drawing/2014/main" id="{F6D62AF7-4F00-E320-FC61-96040DCD3101}"/>
              </a:ext>
            </a:extLst>
          </p:cNvPr>
          <p:cNvPicPr>
            <a:picLocks noChangeAspect="1"/>
          </p:cNvPicPr>
          <p:nvPr userDrawn="1"/>
        </p:nvPicPr>
        <p:blipFill>
          <a:blip r:embed="rId3"/>
          <a:srcRect/>
          <a:stretch/>
        </p:blipFill>
        <p:spPr>
          <a:xfrm>
            <a:off x="11364603" y="367352"/>
            <a:ext cx="452675" cy="452675"/>
          </a:xfrm>
          <a:prstGeom prst="rect">
            <a:avLst/>
          </a:prstGeom>
        </p:spPr>
      </p:pic>
      <p:sp>
        <p:nvSpPr>
          <p:cNvPr id="9" name="Media Placeholder 8">
            <a:extLst>
              <a:ext uri="{FF2B5EF4-FFF2-40B4-BE49-F238E27FC236}">
                <a16:creationId xmlns:a16="http://schemas.microsoft.com/office/drawing/2014/main" id="{B715109B-2765-AB67-B5C6-E0D53548E16A}"/>
              </a:ext>
            </a:extLst>
          </p:cNvPr>
          <p:cNvSpPr>
            <a:spLocks noGrp="1"/>
          </p:cNvSpPr>
          <p:nvPr>
            <p:ph type="media" sz="quarter" idx="10"/>
          </p:nvPr>
        </p:nvSpPr>
        <p:spPr>
          <a:xfrm>
            <a:off x="-82296" y="-36576"/>
            <a:ext cx="12353544" cy="6949440"/>
          </a:xfrm>
        </p:spPr>
        <p:txBody>
          <a:bodyPr/>
          <a:lstStyle>
            <a:lvl1pPr marL="0" indent="0" algn="ctr">
              <a:buNone/>
              <a:defRPr sz="2500">
                <a:solidFill>
                  <a:schemeClr val="bg1"/>
                </a:solidFill>
              </a:defRPr>
            </a:lvl1pPr>
          </a:lstStyle>
          <a:p>
            <a:endParaRPr lang="en-US"/>
          </a:p>
          <a:p>
            <a:endParaRPr lang="en-US"/>
          </a:p>
          <a:p>
            <a:endParaRPr lang="en-US"/>
          </a:p>
          <a:p>
            <a:r>
              <a:rPr lang="en-US"/>
              <a:t>Click to add video</a:t>
            </a:r>
          </a:p>
        </p:txBody>
      </p:sp>
    </p:spTree>
    <p:extLst>
      <p:ext uri="{BB962C8B-B14F-4D97-AF65-F5344CB8AC3E}">
        <p14:creationId xmlns:p14="http://schemas.microsoft.com/office/powerpoint/2010/main" val="1761886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stagra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625E4-86BA-B800-EC50-C41BBE0999DD}"/>
              </a:ext>
            </a:extLst>
          </p:cNvPr>
          <p:cNvPicPr>
            <a:picLocks noChangeAspect="1"/>
          </p:cNvPicPr>
          <p:nvPr userDrawn="1"/>
        </p:nvPicPr>
        <p:blipFill>
          <a:blip r:embed="rId2"/>
          <a:srcRect b="40289"/>
          <a:stretch/>
        </p:blipFill>
        <p:spPr>
          <a:xfrm>
            <a:off x="480359" y="2763030"/>
            <a:ext cx="3874381" cy="4094970"/>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AF7E77FE-5FB8-6093-FEF2-459A1470C49E}"/>
              </a:ext>
            </a:extLst>
          </p:cNvPr>
          <p:cNvSpPr>
            <a:spLocks noGrp="1"/>
          </p:cNvSpPr>
          <p:nvPr>
            <p:ph type="body" sz="quarter" idx="15"/>
          </p:nvPr>
        </p:nvSpPr>
        <p:spPr>
          <a:xfrm>
            <a:off x="654053" y="1210437"/>
            <a:ext cx="4857601"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F11A3B8E-3C6A-A55B-B6B0-D64505B5A7B0}"/>
              </a:ext>
            </a:extLst>
          </p:cNvPr>
          <p:cNvSpPr>
            <a:spLocks noGrp="1"/>
          </p:cNvSpPr>
          <p:nvPr>
            <p:ph type="pic" sz="quarter" idx="16"/>
          </p:nvPr>
        </p:nvSpPr>
        <p:spPr>
          <a:xfrm>
            <a:off x="5900737" y="-1"/>
            <a:ext cx="1648379" cy="1648379"/>
          </a:xfrm>
        </p:spPr>
        <p:txBody>
          <a:bodyPr>
            <a:normAutofit/>
          </a:bodyPr>
          <a:lstStyle>
            <a:lvl1pPr marL="0" indent="0" algn="ctr">
              <a:buNone/>
              <a:defRPr sz="1000"/>
            </a:lvl1pPr>
          </a:lstStyle>
          <a:p>
            <a:endParaRPr lang="en-US"/>
          </a:p>
        </p:txBody>
      </p:sp>
      <p:sp>
        <p:nvSpPr>
          <p:cNvPr id="38" name="Picture Placeholder 9">
            <a:extLst>
              <a:ext uri="{FF2B5EF4-FFF2-40B4-BE49-F238E27FC236}">
                <a16:creationId xmlns:a16="http://schemas.microsoft.com/office/drawing/2014/main" id="{C271F9C7-836C-ACDA-7DD6-BF2587A2FB69}"/>
              </a:ext>
            </a:extLst>
          </p:cNvPr>
          <p:cNvSpPr>
            <a:spLocks noGrp="1"/>
          </p:cNvSpPr>
          <p:nvPr>
            <p:ph type="pic" sz="quarter" idx="17"/>
          </p:nvPr>
        </p:nvSpPr>
        <p:spPr>
          <a:xfrm>
            <a:off x="5900737" y="1736540"/>
            <a:ext cx="1648379" cy="1648379"/>
          </a:xfrm>
        </p:spPr>
        <p:txBody>
          <a:bodyPr>
            <a:normAutofit/>
          </a:bodyPr>
          <a:lstStyle>
            <a:lvl1pPr marL="0" indent="0" algn="ctr">
              <a:buNone/>
              <a:defRPr sz="1000"/>
            </a:lvl1pPr>
          </a:lstStyle>
          <a:p>
            <a:endParaRPr lang="en-US"/>
          </a:p>
        </p:txBody>
      </p:sp>
      <p:sp>
        <p:nvSpPr>
          <p:cNvPr id="39" name="Picture Placeholder 9">
            <a:extLst>
              <a:ext uri="{FF2B5EF4-FFF2-40B4-BE49-F238E27FC236}">
                <a16:creationId xmlns:a16="http://schemas.microsoft.com/office/drawing/2014/main" id="{7647CA6C-A752-6524-7083-B1FB1021F246}"/>
              </a:ext>
            </a:extLst>
          </p:cNvPr>
          <p:cNvSpPr>
            <a:spLocks noGrp="1"/>
          </p:cNvSpPr>
          <p:nvPr>
            <p:ph type="pic" sz="quarter" idx="18"/>
          </p:nvPr>
        </p:nvSpPr>
        <p:spPr>
          <a:xfrm>
            <a:off x="5900737" y="3473081"/>
            <a:ext cx="1648379" cy="1648379"/>
          </a:xfrm>
        </p:spPr>
        <p:txBody>
          <a:bodyPr>
            <a:normAutofit/>
          </a:bodyPr>
          <a:lstStyle>
            <a:lvl1pPr marL="0" indent="0" algn="ctr">
              <a:buNone/>
              <a:defRPr sz="1000"/>
            </a:lvl1pPr>
          </a:lstStyle>
          <a:p>
            <a:endParaRPr lang="en-US"/>
          </a:p>
        </p:txBody>
      </p:sp>
      <p:sp>
        <p:nvSpPr>
          <p:cNvPr id="40" name="Picture Placeholder 9">
            <a:extLst>
              <a:ext uri="{FF2B5EF4-FFF2-40B4-BE49-F238E27FC236}">
                <a16:creationId xmlns:a16="http://schemas.microsoft.com/office/drawing/2014/main" id="{F4CC2197-163E-81A5-CEF6-608DCB8D6DFE}"/>
              </a:ext>
            </a:extLst>
          </p:cNvPr>
          <p:cNvSpPr>
            <a:spLocks noGrp="1"/>
          </p:cNvSpPr>
          <p:nvPr>
            <p:ph type="pic" sz="quarter" idx="19"/>
          </p:nvPr>
        </p:nvSpPr>
        <p:spPr>
          <a:xfrm>
            <a:off x="5900737" y="5209621"/>
            <a:ext cx="1648379" cy="1648379"/>
          </a:xfrm>
        </p:spPr>
        <p:txBody>
          <a:bodyPr>
            <a:normAutofit/>
          </a:bodyPr>
          <a:lstStyle>
            <a:lvl1pPr marL="0" indent="0" algn="ctr">
              <a:buNone/>
              <a:defRPr sz="1000"/>
            </a:lvl1pPr>
          </a:lstStyle>
          <a:p>
            <a:endParaRPr lang="en-US"/>
          </a:p>
        </p:txBody>
      </p:sp>
      <p:sp>
        <p:nvSpPr>
          <p:cNvPr id="41" name="Picture Placeholder 9">
            <a:extLst>
              <a:ext uri="{FF2B5EF4-FFF2-40B4-BE49-F238E27FC236}">
                <a16:creationId xmlns:a16="http://schemas.microsoft.com/office/drawing/2014/main" id="{BE9651E1-B441-4D4C-CCDA-25A0E0F2989C}"/>
              </a:ext>
            </a:extLst>
          </p:cNvPr>
          <p:cNvSpPr>
            <a:spLocks noGrp="1"/>
          </p:cNvSpPr>
          <p:nvPr>
            <p:ph type="pic" sz="quarter" idx="20"/>
          </p:nvPr>
        </p:nvSpPr>
        <p:spPr>
          <a:xfrm>
            <a:off x="7625696" y="-1"/>
            <a:ext cx="1648379" cy="1648379"/>
          </a:xfrm>
        </p:spPr>
        <p:txBody>
          <a:bodyPr>
            <a:normAutofit/>
          </a:bodyPr>
          <a:lstStyle>
            <a:lvl1pPr marL="0" indent="0" algn="ctr">
              <a:buNone/>
              <a:defRPr sz="1000"/>
            </a:lvl1pPr>
          </a:lstStyle>
          <a:p>
            <a:endParaRPr lang="en-US"/>
          </a:p>
        </p:txBody>
      </p:sp>
      <p:sp>
        <p:nvSpPr>
          <p:cNvPr id="42" name="Picture Placeholder 9">
            <a:extLst>
              <a:ext uri="{FF2B5EF4-FFF2-40B4-BE49-F238E27FC236}">
                <a16:creationId xmlns:a16="http://schemas.microsoft.com/office/drawing/2014/main" id="{E891FE85-0D06-FE6F-7A7F-2B7D1FCE19E1}"/>
              </a:ext>
            </a:extLst>
          </p:cNvPr>
          <p:cNvSpPr>
            <a:spLocks noGrp="1"/>
          </p:cNvSpPr>
          <p:nvPr>
            <p:ph type="pic" sz="quarter" idx="21"/>
          </p:nvPr>
        </p:nvSpPr>
        <p:spPr>
          <a:xfrm>
            <a:off x="7625696" y="1736540"/>
            <a:ext cx="1648379" cy="1648379"/>
          </a:xfrm>
        </p:spPr>
        <p:txBody>
          <a:bodyPr>
            <a:normAutofit/>
          </a:bodyPr>
          <a:lstStyle>
            <a:lvl1pPr marL="0" indent="0" algn="ctr">
              <a:buNone/>
              <a:defRPr sz="1000"/>
            </a:lvl1pPr>
          </a:lstStyle>
          <a:p>
            <a:endParaRPr lang="en-US"/>
          </a:p>
        </p:txBody>
      </p:sp>
      <p:sp>
        <p:nvSpPr>
          <p:cNvPr id="43" name="Picture Placeholder 9">
            <a:extLst>
              <a:ext uri="{FF2B5EF4-FFF2-40B4-BE49-F238E27FC236}">
                <a16:creationId xmlns:a16="http://schemas.microsoft.com/office/drawing/2014/main" id="{70379ED7-60D6-BBC7-FE23-58C4455BFF60}"/>
              </a:ext>
            </a:extLst>
          </p:cNvPr>
          <p:cNvSpPr>
            <a:spLocks noGrp="1"/>
          </p:cNvSpPr>
          <p:nvPr>
            <p:ph type="pic" sz="quarter" idx="22"/>
          </p:nvPr>
        </p:nvSpPr>
        <p:spPr>
          <a:xfrm>
            <a:off x="7625696" y="3473081"/>
            <a:ext cx="1648379" cy="1648379"/>
          </a:xfrm>
        </p:spPr>
        <p:txBody>
          <a:bodyPr>
            <a:normAutofit/>
          </a:bodyPr>
          <a:lstStyle>
            <a:lvl1pPr marL="0" indent="0" algn="ctr">
              <a:buNone/>
              <a:defRPr sz="1000"/>
            </a:lvl1pPr>
          </a:lstStyle>
          <a:p>
            <a:endParaRPr lang="en-US"/>
          </a:p>
        </p:txBody>
      </p:sp>
      <p:sp>
        <p:nvSpPr>
          <p:cNvPr id="44" name="Picture Placeholder 9">
            <a:extLst>
              <a:ext uri="{FF2B5EF4-FFF2-40B4-BE49-F238E27FC236}">
                <a16:creationId xmlns:a16="http://schemas.microsoft.com/office/drawing/2014/main" id="{566268DE-457E-EAA0-D174-30A554D7AB77}"/>
              </a:ext>
            </a:extLst>
          </p:cNvPr>
          <p:cNvSpPr>
            <a:spLocks noGrp="1"/>
          </p:cNvSpPr>
          <p:nvPr>
            <p:ph type="pic" sz="quarter" idx="23"/>
          </p:nvPr>
        </p:nvSpPr>
        <p:spPr>
          <a:xfrm>
            <a:off x="7625696" y="5209621"/>
            <a:ext cx="1648379" cy="1648379"/>
          </a:xfrm>
        </p:spPr>
        <p:txBody>
          <a:bodyPr>
            <a:normAutofit/>
          </a:bodyPr>
          <a:lstStyle>
            <a:lvl1pPr marL="0" indent="0" algn="ctr">
              <a:buNone/>
              <a:defRPr sz="1000"/>
            </a:lvl1pPr>
          </a:lstStyle>
          <a:p>
            <a:endParaRPr lang="en-US"/>
          </a:p>
        </p:txBody>
      </p:sp>
      <p:sp>
        <p:nvSpPr>
          <p:cNvPr id="49" name="Picture Placeholder 9">
            <a:extLst>
              <a:ext uri="{FF2B5EF4-FFF2-40B4-BE49-F238E27FC236}">
                <a16:creationId xmlns:a16="http://schemas.microsoft.com/office/drawing/2014/main" id="{E8B2AEE8-B321-FAF0-C880-FF0C39C6D56E}"/>
              </a:ext>
            </a:extLst>
          </p:cNvPr>
          <p:cNvSpPr>
            <a:spLocks noGrp="1"/>
          </p:cNvSpPr>
          <p:nvPr>
            <p:ph type="pic" sz="quarter" idx="24"/>
          </p:nvPr>
        </p:nvSpPr>
        <p:spPr>
          <a:xfrm>
            <a:off x="9358803" y="-1"/>
            <a:ext cx="1648379" cy="1648379"/>
          </a:xfrm>
        </p:spPr>
        <p:txBody>
          <a:bodyPr>
            <a:normAutofit/>
          </a:bodyPr>
          <a:lstStyle>
            <a:lvl1pPr marL="0" indent="0" algn="ctr">
              <a:buNone/>
              <a:defRPr sz="1000"/>
            </a:lvl1pPr>
          </a:lstStyle>
          <a:p>
            <a:endParaRPr lang="en-US"/>
          </a:p>
        </p:txBody>
      </p:sp>
      <p:sp>
        <p:nvSpPr>
          <p:cNvPr id="50" name="Picture Placeholder 9">
            <a:extLst>
              <a:ext uri="{FF2B5EF4-FFF2-40B4-BE49-F238E27FC236}">
                <a16:creationId xmlns:a16="http://schemas.microsoft.com/office/drawing/2014/main" id="{937BAA4F-0160-6868-C579-335691638B01}"/>
              </a:ext>
            </a:extLst>
          </p:cNvPr>
          <p:cNvSpPr>
            <a:spLocks noGrp="1"/>
          </p:cNvSpPr>
          <p:nvPr>
            <p:ph type="pic" sz="quarter" idx="25"/>
          </p:nvPr>
        </p:nvSpPr>
        <p:spPr>
          <a:xfrm>
            <a:off x="9358803" y="1736540"/>
            <a:ext cx="1648379" cy="1648379"/>
          </a:xfrm>
        </p:spPr>
        <p:txBody>
          <a:bodyPr>
            <a:normAutofit/>
          </a:bodyPr>
          <a:lstStyle>
            <a:lvl1pPr marL="0" indent="0" algn="ctr">
              <a:buNone/>
              <a:defRPr sz="1000"/>
            </a:lvl1pPr>
          </a:lstStyle>
          <a:p>
            <a:endParaRPr lang="en-US"/>
          </a:p>
        </p:txBody>
      </p:sp>
      <p:sp>
        <p:nvSpPr>
          <p:cNvPr id="51" name="Picture Placeholder 9">
            <a:extLst>
              <a:ext uri="{FF2B5EF4-FFF2-40B4-BE49-F238E27FC236}">
                <a16:creationId xmlns:a16="http://schemas.microsoft.com/office/drawing/2014/main" id="{B68228CD-FB2D-A94A-846E-A9C3E678C527}"/>
              </a:ext>
            </a:extLst>
          </p:cNvPr>
          <p:cNvSpPr>
            <a:spLocks noGrp="1"/>
          </p:cNvSpPr>
          <p:nvPr>
            <p:ph type="pic" sz="quarter" idx="26"/>
          </p:nvPr>
        </p:nvSpPr>
        <p:spPr>
          <a:xfrm>
            <a:off x="9358803" y="3473081"/>
            <a:ext cx="1648379" cy="1648379"/>
          </a:xfrm>
        </p:spPr>
        <p:txBody>
          <a:bodyPr>
            <a:normAutofit/>
          </a:bodyPr>
          <a:lstStyle>
            <a:lvl1pPr marL="0" indent="0" algn="ctr">
              <a:buNone/>
              <a:defRPr sz="1000"/>
            </a:lvl1pPr>
          </a:lstStyle>
          <a:p>
            <a:endParaRPr lang="en-US"/>
          </a:p>
        </p:txBody>
      </p:sp>
      <p:sp>
        <p:nvSpPr>
          <p:cNvPr id="52" name="Picture Placeholder 9">
            <a:extLst>
              <a:ext uri="{FF2B5EF4-FFF2-40B4-BE49-F238E27FC236}">
                <a16:creationId xmlns:a16="http://schemas.microsoft.com/office/drawing/2014/main" id="{A7B254E7-6E42-E839-4CDF-56B8CCD55B33}"/>
              </a:ext>
            </a:extLst>
          </p:cNvPr>
          <p:cNvSpPr>
            <a:spLocks noGrp="1"/>
          </p:cNvSpPr>
          <p:nvPr>
            <p:ph type="pic" sz="quarter" idx="27"/>
          </p:nvPr>
        </p:nvSpPr>
        <p:spPr>
          <a:xfrm>
            <a:off x="9358803" y="5209621"/>
            <a:ext cx="1648379" cy="1648379"/>
          </a:xfrm>
        </p:spPr>
        <p:txBody>
          <a:bodyPr>
            <a:normAutofit/>
          </a:bodyPr>
          <a:lstStyle>
            <a:lvl1pPr marL="0" indent="0" algn="ctr">
              <a:buNone/>
              <a:defRPr sz="1000"/>
            </a:lvl1pPr>
          </a:lstStyle>
          <a:p>
            <a:endParaRPr lang="en-US"/>
          </a:p>
        </p:txBody>
      </p:sp>
      <p:sp>
        <p:nvSpPr>
          <p:cNvPr id="53" name="Text Placeholder 6">
            <a:extLst>
              <a:ext uri="{FF2B5EF4-FFF2-40B4-BE49-F238E27FC236}">
                <a16:creationId xmlns:a16="http://schemas.microsoft.com/office/drawing/2014/main" id="{EE34F1E5-A5F0-02A6-513D-DE32B307B823}"/>
              </a:ext>
            </a:extLst>
          </p:cNvPr>
          <p:cNvSpPr>
            <a:spLocks noGrp="1"/>
          </p:cNvSpPr>
          <p:nvPr>
            <p:ph type="body" sz="quarter" idx="31" hasCustomPrompt="1"/>
          </p:nvPr>
        </p:nvSpPr>
        <p:spPr>
          <a:xfrm>
            <a:off x="1592356" y="4861989"/>
            <a:ext cx="1499617" cy="683524"/>
          </a:xfrm>
        </p:spPr>
        <p:txBody>
          <a:bodyPr lIns="90000">
            <a:noAutofit/>
          </a:bodyPr>
          <a:lstStyle>
            <a:lvl1pPr marL="0" indent="0" algn="ctr">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gn="ctr">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gn="ctr">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gn="ctr">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gn="ctr">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18">
            <a:extLst>
              <a:ext uri="{FF2B5EF4-FFF2-40B4-BE49-F238E27FC236}">
                <a16:creationId xmlns:a16="http://schemas.microsoft.com/office/drawing/2014/main" id="{F287C17D-48DC-D93B-06FC-940EE05F0558}"/>
              </a:ext>
            </a:extLst>
          </p:cNvPr>
          <p:cNvSpPr>
            <a:spLocks noGrp="1"/>
          </p:cNvSpPr>
          <p:nvPr>
            <p:ph type="body" sz="quarter" idx="36"/>
          </p:nvPr>
        </p:nvSpPr>
        <p:spPr>
          <a:xfrm>
            <a:off x="804987" y="4070117"/>
            <a:ext cx="3074355" cy="837819"/>
          </a:xfrm>
        </p:spPr>
        <p:txBody>
          <a:bodyPr>
            <a:noAutofit/>
          </a:bodyPr>
          <a:lstStyle>
            <a:lvl1pPr marL="0" indent="0" algn="ctr">
              <a:buNone/>
              <a:defRPr sz="8000" baseline="0">
                <a:latin typeface="Nevoa Light Condensed" pitchFamily="2" charset="77"/>
              </a:defRPr>
            </a:lvl1pPr>
          </a:lstStyle>
          <a:p>
            <a:r>
              <a:rPr lang="en-US" sz="8000" dirty="0"/>
              <a:t>43.6K</a:t>
            </a:r>
          </a:p>
        </p:txBody>
      </p:sp>
      <p:pic>
        <p:nvPicPr>
          <p:cNvPr id="4" name="Picture 3">
            <a:extLst>
              <a:ext uri="{FF2B5EF4-FFF2-40B4-BE49-F238E27FC236}">
                <a16:creationId xmlns:a16="http://schemas.microsoft.com/office/drawing/2014/main" id="{2D77D2DE-4A6F-0252-3F31-49879FFFD6C0}"/>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8287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AF7E77FE-5FB8-6093-FEF2-459A1470C49E}"/>
              </a:ext>
            </a:extLst>
          </p:cNvPr>
          <p:cNvSpPr>
            <a:spLocks noGrp="1"/>
          </p:cNvSpPr>
          <p:nvPr>
            <p:ph type="body" sz="quarter" idx="15"/>
          </p:nvPr>
        </p:nvSpPr>
        <p:spPr>
          <a:xfrm>
            <a:off x="623405" y="1210437"/>
            <a:ext cx="4028262"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6">
            <a:extLst>
              <a:ext uri="{FF2B5EF4-FFF2-40B4-BE49-F238E27FC236}">
                <a16:creationId xmlns:a16="http://schemas.microsoft.com/office/drawing/2014/main" id="{7844BC85-7244-CE84-580F-6577EEDA41F8}"/>
              </a:ext>
            </a:extLst>
          </p:cNvPr>
          <p:cNvSpPr>
            <a:spLocks noGrp="1"/>
          </p:cNvSpPr>
          <p:nvPr>
            <p:ph type="body" sz="quarter" idx="25" hasCustomPrompt="1"/>
          </p:nvPr>
        </p:nvSpPr>
        <p:spPr>
          <a:xfrm>
            <a:off x="596901" y="2134709"/>
            <a:ext cx="4028262"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965CD1F-28C9-4499-20A8-D201D18B5776}"/>
              </a:ext>
            </a:extLst>
          </p:cNvPr>
          <p:cNvSpPr>
            <a:spLocks noGrp="1"/>
          </p:cNvSpPr>
          <p:nvPr>
            <p:ph type="pic" sz="quarter" idx="26"/>
          </p:nvPr>
        </p:nvSpPr>
        <p:spPr>
          <a:xfrm>
            <a:off x="4774016" y="763612"/>
            <a:ext cx="1690577" cy="2041453"/>
          </a:xfrm>
        </p:spPr>
        <p:txBody>
          <a:bodyPr>
            <a:normAutofit/>
          </a:bodyPr>
          <a:lstStyle>
            <a:lvl1pPr marL="0" indent="0">
              <a:buNone/>
              <a:defRPr sz="1500"/>
            </a:lvl1pPr>
          </a:lstStyle>
          <a:p>
            <a:endParaRPr lang="en-US"/>
          </a:p>
        </p:txBody>
      </p:sp>
      <p:sp>
        <p:nvSpPr>
          <p:cNvPr id="37" name="Picture Placeholder 9">
            <a:extLst>
              <a:ext uri="{FF2B5EF4-FFF2-40B4-BE49-F238E27FC236}">
                <a16:creationId xmlns:a16="http://schemas.microsoft.com/office/drawing/2014/main" id="{633AFBA7-5612-1EC8-7E04-669140DE6964}"/>
              </a:ext>
            </a:extLst>
          </p:cNvPr>
          <p:cNvSpPr>
            <a:spLocks noGrp="1"/>
          </p:cNvSpPr>
          <p:nvPr>
            <p:ph type="pic" sz="quarter" idx="27"/>
          </p:nvPr>
        </p:nvSpPr>
        <p:spPr>
          <a:xfrm>
            <a:off x="7125863" y="763612"/>
            <a:ext cx="1690577" cy="2041453"/>
          </a:xfrm>
        </p:spPr>
        <p:txBody>
          <a:bodyPr>
            <a:normAutofit/>
          </a:bodyPr>
          <a:lstStyle>
            <a:lvl1pPr marL="0" indent="0">
              <a:buNone/>
              <a:defRPr sz="1500"/>
            </a:lvl1pPr>
          </a:lstStyle>
          <a:p>
            <a:endParaRPr lang="en-US"/>
          </a:p>
        </p:txBody>
      </p:sp>
      <p:sp>
        <p:nvSpPr>
          <p:cNvPr id="39" name="Picture Placeholder 9">
            <a:extLst>
              <a:ext uri="{FF2B5EF4-FFF2-40B4-BE49-F238E27FC236}">
                <a16:creationId xmlns:a16="http://schemas.microsoft.com/office/drawing/2014/main" id="{5B0CA857-5EFD-71F6-AC25-F6B8EE44CD0F}"/>
              </a:ext>
            </a:extLst>
          </p:cNvPr>
          <p:cNvSpPr>
            <a:spLocks noGrp="1"/>
          </p:cNvSpPr>
          <p:nvPr>
            <p:ph type="pic" sz="quarter" idx="28"/>
          </p:nvPr>
        </p:nvSpPr>
        <p:spPr>
          <a:xfrm>
            <a:off x="9401230" y="763612"/>
            <a:ext cx="1690577" cy="2041453"/>
          </a:xfrm>
        </p:spPr>
        <p:txBody>
          <a:bodyPr>
            <a:normAutofit/>
          </a:bodyPr>
          <a:lstStyle>
            <a:lvl1pPr marL="0" indent="0">
              <a:buNone/>
              <a:defRPr sz="1500"/>
            </a:lvl1pPr>
          </a:lstStyle>
          <a:p>
            <a:endParaRPr lang="en-US"/>
          </a:p>
        </p:txBody>
      </p:sp>
      <p:sp>
        <p:nvSpPr>
          <p:cNvPr id="40" name="Picture Placeholder 9">
            <a:extLst>
              <a:ext uri="{FF2B5EF4-FFF2-40B4-BE49-F238E27FC236}">
                <a16:creationId xmlns:a16="http://schemas.microsoft.com/office/drawing/2014/main" id="{770B8049-F72D-A62A-FDF3-D7E579E50B33}"/>
              </a:ext>
            </a:extLst>
          </p:cNvPr>
          <p:cNvSpPr>
            <a:spLocks noGrp="1"/>
          </p:cNvSpPr>
          <p:nvPr>
            <p:ph type="pic" sz="quarter" idx="29"/>
          </p:nvPr>
        </p:nvSpPr>
        <p:spPr>
          <a:xfrm>
            <a:off x="4774016" y="3443657"/>
            <a:ext cx="1690577" cy="2041453"/>
          </a:xfrm>
        </p:spPr>
        <p:txBody>
          <a:bodyPr>
            <a:normAutofit/>
          </a:bodyPr>
          <a:lstStyle>
            <a:lvl1pPr marL="0" indent="0">
              <a:buNone/>
              <a:defRPr sz="1500"/>
            </a:lvl1pPr>
          </a:lstStyle>
          <a:p>
            <a:endParaRPr lang="en-US"/>
          </a:p>
        </p:txBody>
      </p:sp>
      <p:sp>
        <p:nvSpPr>
          <p:cNvPr id="41" name="Picture Placeholder 9">
            <a:extLst>
              <a:ext uri="{FF2B5EF4-FFF2-40B4-BE49-F238E27FC236}">
                <a16:creationId xmlns:a16="http://schemas.microsoft.com/office/drawing/2014/main" id="{0772084D-39DA-6191-373D-549C044028F5}"/>
              </a:ext>
            </a:extLst>
          </p:cNvPr>
          <p:cNvSpPr>
            <a:spLocks noGrp="1"/>
          </p:cNvSpPr>
          <p:nvPr>
            <p:ph type="pic" sz="quarter" idx="30"/>
          </p:nvPr>
        </p:nvSpPr>
        <p:spPr>
          <a:xfrm>
            <a:off x="7125863" y="3443657"/>
            <a:ext cx="1690577" cy="2041453"/>
          </a:xfrm>
        </p:spPr>
        <p:txBody>
          <a:bodyPr>
            <a:normAutofit/>
          </a:bodyPr>
          <a:lstStyle>
            <a:lvl1pPr marL="0" indent="0">
              <a:buNone/>
              <a:defRPr sz="1500"/>
            </a:lvl1pPr>
          </a:lstStyle>
          <a:p>
            <a:endParaRPr lang="en-US"/>
          </a:p>
        </p:txBody>
      </p:sp>
      <p:sp>
        <p:nvSpPr>
          <p:cNvPr id="42" name="Picture Placeholder 9">
            <a:extLst>
              <a:ext uri="{FF2B5EF4-FFF2-40B4-BE49-F238E27FC236}">
                <a16:creationId xmlns:a16="http://schemas.microsoft.com/office/drawing/2014/main" id="{06B612CC-CD39-D9EA-F9A0-6DF8142BFF8D}"/>
              </a:ext>
            </a:extLst>
          </p:cNvPr>
          <p:cNvSpPr>
            <a:spLocks noGrp="1"/>
          </p:cNvSpPr>
          <p:nvPr>
            <p:ph type="pic" sz="quarter" idx="31"/>
          </p:nvPr>
        </p:nvSpPr>
        <p:spPr>
          <a:xfrm>
            <a:off x="9401230" y="3443657"/>
            <a:ext cx="1690577" cy="2041453"/>
          </a:xfrm>
        </p:spPr>
        <p:txBody>
          <a:bodyPr>
            <a:normAutofit/>
          </a:bodyPr>
          <a:lstStyle>
            <a:lvl1pPr marL="0" indent="0">
              <a:buNone/>
              <a:defRPr sz="1500"/>
            </a:lvl1pPr>
          </a:lstStyle>
          <a:p>
            <a:endParaRPr lang="en-US"/>
          </a:p>
        </p:txBody>
      </p:sp>
      <p:sp>
        <p:nvSpPr>
          <p:cNvPr id="43" name="Text Placeholder 6">
            <a:extLst>
              <a:ext uri="{FF2B5EF4-FFF2-40B4-BE49-F238E27FC236}">
                <a16:creationId xmlns:a16="http://schemas.microsoft.com/office/drawing/2014/main" id="{D50F3C1B-469E-436C-EFF2-A1A8A91E32CD}"/>
              </a:ext>
            </a:extLst>
          </p:cNvPr>
          <p:cNvSpPr>
            <a:spLocks noGrp="1"/>
          </p:cNvSpPr>
          <p:nvPr>
            <p:ph type="body" sz="quarter" idx="32"/>
          </p:nvPr>
        </p:nvSpPr>
        <p:spPr>
          <a:xfrm>
            <a:off x="4772397" y="2910719"/>
            <a:ext cx="1690577" cy="616835"/>
          </a:xfrm>
        </p:spPr>
        <p:txBody>
          <a:bodyPr lIns="0" tIns="0" rIns="0" bIns="0" numCol="1" spcCol="360000">
            <a:noAutofit/>
          </a:bodyPr>
          <a:lstStyle>
            <a:lvl1pPr marL="0" indent="0">
              <a:lnSpc>
                <a:spcPct val="100000"/>
              </a:lnSpc>
              <a:buFont typeface="Arial" panose="020B0604020202020204" pitchFamily="34" charset="0"/>
              <a:buNone/>
              <a:defRPr sz="800">
                <a:solidFill>
                  <a:schemeClr val="tx1"/>
                </a:solidFill>
              </a:defRPr>
            </a:lvl1pPr>
            <a:lvl2pPr marL="457200" indent="0">
              <a:lnSpc>
                <a:spcPct val="100000"/>
              </a:lnSpc>
              <a:buFont typeface="Arial" panose="020B0604020202020204" pitchFamily="34" charset="0"/>
              <a:buNone/>
              <a:defRPr sz="800">
                <a:solidFill>
                  <a:schemeClr val="tx1"/>
                </a:solidFill>
              </a:defRPr>
            </a:lvl2pPr>
            <a:lvl3pPr marL="914400" indent="0">
              <a:lnSpc>
                <a:spcPct val="100000"/>
              </a:lnSpc>
              <a:buFont typeface="Arial" panose="020B0604020202020204" pitchFamily="34" charset="0"/>
              <a:buNone/>
              <a:defRPr sz="800">
                <a:solidFill>
                  <a:schemeClr val="tx1"/>
                </a:solidFill>
              </a:defRPr>
            </a:lvl3pPr>
            <a:lvl4pPr marL="1371600" indent="0">
              <a:lnSpc>
                <a:spcPct val="100000"/>
              </a:lnSpc>
              <a:buFont typeface="Arial" panose="020B0604020202020204" pitchFamily="34" charset="0"/>
              <a:buNone/>
              <a:defRPr sz="800">
                <a:solidFill>
                  <a:schemeClr val="tx1"/>
                </a:solidFill>
              </a:defRPr>
            </a:lvl4pPr>
            <a:lvl5pPr marL="1828800" indent="0">
              <a:lnSpc>
                <a:spcPct val="100000"/>
              </a:lnSpc>
              <a:buFont typeface="Arial" panose="020B0604020202020204" pitchFamily="34" charse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6">
            <a:extLst>
              <a:ext uri="{FF2B5EF4-FFF2-40B4-BE49-F238E27FC236}">
                <a16:creationId xmlns:a16="http://schemas.microsoft.com/office/drawing/2014/main" id="{EEEEE796-57F9-E4D5-23A3-A493F2BAC5F2}"/>
              </a:ext>
            </a:extLst>
          </p:cNvPr>
          <p:cNvSpPr>
            <a:spLocks noGrp="1"/>
          </p:cNvSpPr>
          <p:nvPr>
            <p:ph type="body" sz="quarter" idx="33"/>
          </p:nvPr>
        </p:nvSpPr>
        <p:spPr>
          <a:xfrm>
            <a:off x="7143457" y="2910719"/>
            <a:ext cx="1690577" cy="616835"/>
          </a:xfrm>
        </p:spPr>
        <p:txBody>
          <a:bodyPr lIns="0" tIns="0" rIns="0" bIns="0" numCol="1" spcCol="360000">
            <a:noAutofit/>
          </a:bodyPr>
          <a:lstStyle>
            <a:lvl1pPr marL="0" indent="0">
              <a:lnSpc>
                <a:spcPct val="100000"/>
              </a:lnSpc>
              <a:buFont typeface="Arial" panose="020B0604020202020204" pitchFamily="34" charset="0"/>
              <a:buNone/>
              <a:defRPr sz="800">
                <a:solidFill>
                  <a:schemeClr val="tx1"/>
                </a:solidFill>
              </a:defRPr>
            </a:lvl1pPr>
            <a:lvl2pPr marL="457200" indent="0">
              <a:lnSpc>
                <a:spcPct val="100000"/>
              </a:lnSpc>
              <a:buFont typeface="Arial" panose="020B0604020202020204" pitchFamily="34" charset="0"/>
              <a:buNone/>
              <a:defRPr sz="800">
                <a:solidFill>
                  <a:schemeClr val="tx1"/>
                </a:solidFill>
              </a:defRPr>
            </a:lvl2pPr>
            <a:lvl3pPr marL="914400" indent="0">
              <a:lnSpc>
                <a:spcPct val="100000"/>
              </a:lnSpc>
              <a:buFont typeface="Arial" panose="020B0604020202020204" pitchFamily="34" charset="0"/>
              <a:buNone/>
              <a:defRPr sz="800">
                <a:solidFill>
                  <a:schemeClr val="tx1"/>
                </a:solidFill>
              </a:defRPr>
            </a:lvl3pPr>
            <a:lvl4pPr marL="1371600" indent="0">
              <a:lnSpc>
                <a:spcPct val="100000"/>
              </a:lnSpc>
              <a:buFont typeface="Arial" panose="020B0604020202020204" pitchFamily="34" charset="0"/>
              <a:buNone/>
              <a:defRPr sz="800">
                <a:solidFill>
                  <a:schemeClr val="tx1"/>
                </a:solidFill>
              </a:defRPr>
            </a:lvl4pPr>
            <a:lvl5pPr marL="1828800" indent="0">
              <a:lnSpc>
                <a:spcPct val="100000"/>
              </a:lnSpc>
              <a:buFont typeface="Arial" panose="020B0604020202020204" pitchFamily="34" charse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6">
            <a:extLst>
              <a:ext uri="{FF2B5EF4-FFF2-40B4-BE49-F238E27FC236}">
                <a16:creationId xmlns:a16="http://schemas.microsoft.com/office/drawing/2014/main" id="{F032815C-8EA1-6E7C-92C7-F8839C91B2A8}"/>
              </a:ext>
            </a:extLst>
          </p:cNvPr>
          <p:cNvSpPr>
            <a:spLocks noGrp="1"/>
          </p:cNvSpPr>
          <p:nvPr>
            <p:ph type="body" sz="quarter" idx="34"/>
          </p:nvPr>
        </p:nvSpPr>
        <p:spPr>
          <a:xfrm>
            <a:off x="9397560" y="2910719"/>
            <a:ext cx="1690577" cy="616835"/>
          </a:xfrm>
        </p:spPr>
        <p:txBody>
          <a:bodyPr lIns="0" tIns="0" rIns="0" bIns="0" numCol="1" spcCol="360000">
            <a:noAutofit/>
          </a:bodyPr>
          <a:lstStyle>
            <a:lvl1pPr marL="0" indent="0">
              <a:lnSpc>
                <a:spcPct val="100000"/>
              </a:lnSpc>
              <a:buFont typeface="Arial" panose="020B0604020202020204" pitchFamily="34" charset="0"/>
              <a:buNone/>
              <a:defRPr sz="800">
                <a:solidFill>
                  <a:schemeClr val="tx1"/>
                </a:solidFill>
              </a:defRPr>
            </a:lvl1pPr>
            <a:lvl2pPr marL="457200" indent="0">
              <a:lnSpc>
                <a:spcPct val="100000"/>
              </a:lnSpc>
              <a:buFont typeface="Arial" panose="020B0604020202020204" pitchFamily="34" charset="0"/>
              <a:buNone/>
              <a:defRPr sz="800">
                <a:solidFill>
                  <a:schemeClr val="tx1"/>
                </a:solidFill>
              </a:defRPr>
            </a:lvl2pPr>
            <a:lvl3pPr marL="914400" indent="0">
              <a:lnSpc>
                <a:spcPct val="100000"/>
              </a:lnSpc>
              <a:buFont typeface="Arial" panose="020B0604020202020204" pitchFamily="34" charset="0"/>
              <a:buNone/>
              <a:defRPr sz="800">
                <a:solidFill>
                  <a:schemeClr val="tx1"/>
                </a:solidFill>
              </a:defRPr>
            </a:lvl3pPr>
            <a:lvl4pPr marL="1371600" indent="0">
              <a:lnSpc>
                <a:spcPct val="100000"/>
              </a:lnSpc>
              <a:buFont typeface="Arial" panose="020B0604020202020204" pitchFamily="34" charset="0"/>
              <a:buNone/>
              <a:defRPr sz="800">
                <a:solidFill>
                  <a:schemeClr val="tx1"/>
                </a:solidFill>
              </a:defRPr>
            </a:lvl4pPr>
            <a:lvl5pPr marL="1828800" indent="0">
              <a:lnSpc>
                <a:spcPct val="100000"/>
              </a:lnSpc>
              <a:buFont typeface="Arial" panose="020B0604020202020204" pitchFamily="34" charse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6">
            <a:extLst>
              <a:ext uri="{FF2B5EF4-FFF2-40B4-BE49-F238E27FC236}">
                <a16:creationId xmlns:a16="http://schemas.microsoft.com/office/drawing/2014/main" id="{0E2FD457-220B-0217-B315-7E7DEF1CBC29}"/>
              </a:ext>
            </a:extLst>
          </p:cNvPr>
          <p:cNvSpPr>
            <a:spLocks noGrp="1"/>
          </p:cNvSpPr>
          <p:nvPr>
            <p:ph type="body" sz="quarter" idx="35"/>
          </p:nvPr>
        </p:nvSpPr>
        <p:spPr>
          <a:xfrm>
            <a:off x="4772397" y="5580131"/>
            <a:ext cx="1690577" cy="616835"/>
          </a:xfrm>
        </p:spPr>
        <p:txBody>
          <a:bodyPr lIns="0" tIns="0" rIns="0" bIns="0" numCol="1" spcCol="360000">
            <a:noAutofit/>
          </a:bodyPr>
          <a:lstStyle>
            <a:lvl1pPr marL="0" indent="0">
              <a:lnSpc>
                <a:spcPct val="100000"/>
              </a:lnSpc>
              <a:buFont typeface="Arial" panose="020B0604020202020204" pitchFamily="34" charset="0"/>
              <a:buNone/>
              <a:defRPr sz="800">
                <a:solidFill>
                  <a:schemeClr val="tx1"/>
                </a:solidFill>
              </a:defRPr>
            </a:lvl1pPr>
            <a:lvl2pPr marL="457200" indent="0">
              <a:lnSpc>
                <a:spcPct val="100000"/>
              </a:lnSpc>
              <a:buFont typeface="Arial" panose="020B0604020202020204" pitchFamily="34" charset="0"/>
              <a:buNone/>
              <a:defRPr sz="800">
                <a:solidFill>
                  <a:schemeClr val="tx1"/>
                </a:solidFill>
              </a:defRPr>
            </a:lvl2pPr>
            <a:lvl3pPr marL="914400" indent="0">
              <a:lnSpc>
                <a:spcPct val="100000"/>
              </a:lnSpc>
              <a:buFont typeface="Arial" panose="020B0604020202020204" pitchFamily="34" charset="0"/>
              <a:buNone/>
              <a:defRPr sz="800">
                <a:solidFill>
                  <a:schemeClr val="tx1"/>
                </a:solidFill>
              </a:defRPr>
            </a:lvl3pPr>
            <a:lvl4pPr marL="1371600" indent="0">
              <a:lnSpc>
                <a:spcPct val="100000"/>
              </a:lnSpc>
              <a:buFont typeface="Arial" panose="020B0604020202020204" pitchFamily="34" charset="0"/>
              <a:buNone/>
              <a:defRPr sz="800">
                <a:solidFill>
                  <a:schemeClr val="tx1"/>
                </a:solidFill>
              </a:defRPr>
            </a:lvl4pPr>
            <a:lvl5pPr marL="1828800" indent="0">
              <a:lnSpc>
                <a:spcPct val="100000"/>
              </a:lnSpc>
              <a:buFont typeface="Arial" panose="020B0604020202020204" pitchFamily="34" charse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6">
            <a:extLst>
              <a:ext uri="{FF2B5EF4-FFF2-40B4-BE49-F238E27FC236}">
                <a16:creationId xmlns:a16="http://schemas.microsoft.com/office/drawing/2014/main" id="{645CCB57-75E7-BDD1-2776-C417979CF636}"/>
              </a:ext>
            </a:extLst>
          </p:cNvPr>
          <p:cNvSpPr>
            <a:spLocks noGrp="1"/>
          </p:cNvSpPr>
          <p:nvPr>
            <p:ph type="body" sz="quarter" idx="36"/>
          </p:nvPr>
        </p:nvSpPr>
        <p:spPr>
          <a:xfrm>
            <a:off x="7143457" y="5580131"/>
            <a:ext cx="1690577" cy="616835"/>
          </a:xfrm>
        </p:spPr>
        <p:txBody>
          <a:bodyPr lIns="0" tIns="0" rIns="0" bIns="0" numCol="1" spcCol="360000">
            <a:noAutofit/>
          </a:bodyPr>
          <a:lstStyle>
            <a:lvl1pPr marL="0" indent="0">
              <a:lnSpc>
                <a:spcPct val="100000"/>
              </a:lnSpc>
              <a:buFont typeface="Arial" panose="020B0604020202020204" pitchFamily="34" charset="0"/>
              <a:buNone/>
              <a:defRPr sz="800">
                <a:solidFill>
                  <a:schemeClr val="tx1"/>
                </a:solidFill>
              </a:defRPr>
            </a:lvl1pPr>
            <a:lvl2pPr marL="457200" indent="0">
              <a:lnSpc>
                <a:spcPct val="100000"/>
              </a:lnSpc>
              <a:buFont typeface="Arial" panose="020B0604020202020204" pitchFamily="34" charset="0"/>
              <a:buNone/>
              <a:defRPr sz="800">
                <a:solidFill>
                  <a:schemeClr val="tx1"/>
                </a:solidFill>
              </a:defRPr>
            </a:lvl2pPr>
            <a:lvl3pPr marL="914400" indent="0">
              <a:lnSpc>
                <a:spcPct val="100000"/>
              </a:lnSpc>
              <a:buFont typeface="Arial" panose="020B0604020202020204" pitchFamily="34" charset="0"/>
              <a:buNone/>
              <a:defRPr sz="800">
                <a:solidFill>
                  <a:schemeClr val="tx1"/>
                </a:solidFill>
              </a:defRPr>
            </a:lvl3pPr>
            <a:lvl4pPr marL="1371600" indent="0">
              <a:lnSpc>
                <a:spcPct val="100000"/>
              </a:lnSpc>
              <a:buFont typeface="Arial" panose="020B0604020202020204" pitchFamily="34" charset="0"/>
              <a:buNone/>
              <a:defRPr sz="800">
                <a:solidFill>
                  <a:schemeClr val="tx1"/>
                </a:solidFill>
              </a:defRPr>
            </a:lvl4pPr>
            <a:lvl5pPr marL="1828800" indent="0">
              <a:lnSpc>
                <a:spcPct val="100000"/>
              </a:lnSpc>
              <a:buFont typeface="Arial" panose="020B0604020202020204" pitchFamily="34" charse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6">
            <a:extLst>
              <a:ext uri="{FF2B5EF4-FFF2-40B4-BE49-F238E27FC236}">
                <a16:creationId xmlns:a16="http://schemas.microsoft.com/office/drawing/2014/main" id="{F4394478-FA6E-5723-0CCE-0F3C38041F52}"/>
              </a:ext>
            </a:extLst>
          </p:cNvPr>
          <p:cNvSpPr>
            <a:spLocks noGrp="1"/>
          </p:cNvSpPr>
          <p:nvPr>
            <p:ph type="body" sz="quarter" idx="37"/>
          </p:nvPr>
        </p:nvSpPr>
        <p:spPr>
          <a:xfrm>
            <a:off x="9397560" y="5580131"/>
            <a:ext cx="1690577" cy="616835"/>
          </a:xfrm>
        </p:spPr>
        <p:txBody>
          <a:bodyPr lIns="0" tIns="0" rIns="0" bIns="0" numCol="1" spcCol="360000">
            <a:noAutofit/>
          </a:bodyPr>
          <a:lstStyle>
            <a:lvl1pPr marL="0" indent="0">
              <a:lnSpc>
                <a:spcPct val="100000"/>
              </a:lnSpc>
              <a:buFont typeface="Arial" panose="020B0604020202020204" pitchFamily="34" charset="0"/>
              <a:buNone/>
              <a:defRPr sz="800">
                <a:solidFill>
                  <a:schemeClr val="tx1"/>
                </a:solidFill>
              </a:defRPr>
            </a:lvl1pPr>
            <a:lvl2pPr marL="457200" indent="0">
              <a:lnSpc>
                <a:spcPct val="100000"/>
              </a:lnSpc>
              <a:buFont typeface="Arial" panose="020B0604020202020204" pitchFamily="34" charset="0"/>
              <a:buNone/>
              <a:defRPr sz="800">
                <a:solidFill>
                  <a:schemeClr val="tx1"/>
                </a:solidFill>
              </a:defRPr>
            </a:lvl2pPr>
            <a:lvl3pPr marL="914400" indent="0">
              <a:lnSpc>
                <a:spcPct val="100000"/>
              </a:lnSpc>
              <a:buFont typeface="Arial" panose="020B0604020202020204" pitchFamily="34" charset="0"/>
              <a:buNone/>
              <a:defRPr sz="800">
                <a:solidFill>
                  <a:schemeClr val="tx1"/>
                </a:solidFill>
              </a:defRPr>
            </a:lvl3pPr>
            <a:lvl4pPr marL="1371600" indent="0">
              <a:lnSpc>
                <a:spcPct val="100000"/>
              </a:lnSpc>
              <a:buFont typeface="Arial" panose="020B0604020202020204" pitchFamily="34" charset="0"/>
              <a:buNone/>
              <a:defRPr sz="800">
                <a:solidFill>
                  <a:schemeClr val="tx1"/>
                </a:solidFill>
              </a:defRPr>
            </a:lvl4pPr>
            <a:lvl5pPr marL="1828800" indent="0">
              <a:lnSpc>
                <a:spcPct val="100000"/>
              </a:lnSpc>
              <a:buFont typeface="Arial" panose="020B0604020202020204" pitchFamily="34" charset="0"/>
              <a:buNone/>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7CE767C7-728E-D154-5043-748B3C7C077E}"/>
              </a:ext>
            </a:extLst>
          </p:cNvPr>
          <p:cNvSpPr>
            <a:spLocks noGrp="1"/>
          </p:cNvSpPr>
          <p:nvPr>
            <p:ph type="body" sz="quarter" idx="38"/>
          </p:nvPr>
        </p:nvSpPr>
        <p:spPr>
          <a:xfrm>
            <a:off x="335163" y="3034800"/>
            <a:ext cx="4028261" cy="3270159"/>
          </a:xfrm>
        </p:spPr>
        <p:txBody>
          <a:bodyPr numCol="1">
            <a:normAutofit/>
          </a:bodyPr>
          <a:lstStyle>
            <a:lvl1pPr marL="285750" indent="-285750">
              <a:lnSpc>
                <a:spcPct val="100000"/>
              </a:lnSpc>
              <a:buFont typeface="Arial" panose="020B0604020202020204" pitchFamily="34" charset="0"/>
              <a:buChar char="•"/>
              <a:defRPr sz="1500">
                <a:solidFill>
                  <a:schemeClr val="tx1"/>
                </a:solidFill>
              </a:defRPr>
            </a:lvl1pPr>
            <a:lvl2pPr marL="742950" indent="-285750">
              <a:lnSpc>
                <a:spcPct val="100000"/>
              </a:lnSpc>
              <a:buFont typeface="Arial" panose="020B0604020202020204" pitchFamily="34" charset="0"/>
              <a:buChar char="•"/>
              <a:defRPr sz="1500">
                <a:solidFill>
                  <a:schemeClr val="tx1"/>
                </a:solidFill>
              </a:defRPr>
            </a:lvl2pPr>
            <a:lvl3pPr marL="1200150" indent="-285750">
              <a:lnSpc>
                <a:spcPct val="100000"/>
              </a:lnSpc>
              <a:buFont typeface="Arial" panose="020B0604020202020204" pitchFamily="34" charset="0"/>
              <a:buChar char="•"/>
              <a:defRPr sz="1500">
                <a:solidFill>
                  <a:schemeClr val="tx1"/>
                </a:solidFill>
              </a:defRPr>
            </a:lvl3pPr>
            <a:lvl4pPr marL="1657350" indent="-285750">
              <a:lnSpc>
                <a:spcPct val="100000"/>
              </a:lnSpc>
              <a:buFont typeface="Arial" panose="020B0604020202020204" pitchFamily="34" charset="0"/>
              <a:buChar char="•"/>
              <a:defRPr sz="1500">
                <a:solidFill>
                  <a:schemeClr val="tx1"/>
                </a:solidFill>
              </a:defRPr>
            </a:lvl4pPr>
            <a:lvl5pPr marL="2114550" indent="-285750">
              <a:lnSpc>
                <a:spcPct val="100000"/>
              </a:lnSpc>
              <a:buFont typeface="Arial" panose="020B0604020202020204" pitchFamily="34" charset="0"/>
              <a:buChar cha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5D9B7C7B-C445-3829-A4DA-198078F3FB4B}"/>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462009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munity">
    <p:bg>
      <p:bgPr>
        <a:solidFill>
          <a:srgbClr val="FBF5E3"/>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AF7E77FE-5FB8-6093-FEF2-459A1470C49E}"/>
              </a:ext>
            </a:extLst>
          </p:cNvPr>
          <p:cNvSpPr>
            <a:spLocks noGrp="1"/>
          </p:cNvSpPr>
          <p:nvPr>
            <p:ph type="body" sz="quarter" idx="15"/>
          </p:nvPr>
        </p:nvSpPr>
        <p:spPr>
          <a:xfrm>
            <a:off x="638466" y="1210437"/>
            <a:ext cx="4028262"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6">
            <a:extLst>
              <a:ext uri="{FF2B5EF4-FFF2-40B4-BE49-F238E27FC236}">
                <a16:creationId xmlns:a16="http://schemas.microsoft.com/office/drawing/2014/main" id="{7844BC85-7244-CE84-580F-6577EEDA41F8}"/>
              </a:ext>
            </a:extLst>
          </p:cNvPr>
          <p:cNvSpPr>
            <a:spLocks noGrp="1"/>
          </p:cNvSpPr>
          <p:nvPr>
            <p:ph type="body" sz="quarter" idx="25" hasCustomPrompt="1"/>
          </p:nvPr>
        </p:nvSpPr>
        <p:spPr>
          <a:xfrm>
            <a:off x="652321" y="2134709"/>
            <a:ext cx="4028262"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965CD1F-28C9-4499-20A8-D201D18B5776}"/>
              </a:ext>
            </a:extLst>
          </p:cNvPr>
          <p:cNvSpPr>
            <a:spLocks noGrp="1"/>
          </p:cNvSpPr>
          <p:nvPr>
            <p:ph type="pic" sz="quarter" idx="26"/>
          </p:nvPr>
        </p:nvSpPr>
        <p:spPr>
          <a:xfrm>
            <a:off x="5777023" y="435018"/>
            <a:ext cx="4302642" cy="1138601"/>
          </a:xfrm>
        </p:spPr>
        <p:txBody>
          <a:bodyPr>
            <a:normAutofit/>
          </a:bodyPr>
          <a:lstStyle>
            <a:lvl1pPr marL="0" indent="0">
              <a:buNone/>
              <a:defRPr sz="1500"/>
            </a:lvl1pPr>
          </a:lstStyle>
          <a:p>
            <a:endParaRPr lang="en-US"/>
          </a:p>
        </p:txBody>
      </p:sp>
      <p:sp>
        <p:nvSpPr>
          <p:cNvPr id="15" name="Picture Placeholder 9">
            <a:extLst>
              <a:ext uri="{FF2B5EF4-FFF2-40B4-BE49-F238E27FC236}">
                <a16:creationId xmlns:a16="http://schemas.microsoft.com/office/drawing/2014/main" id="{BD1F4F65-E174-084F-BA82-F81020513299}"/>
              </a:ext>
            </a:extLst>
          </p:cNvPr>
          <p:cNvSpPr>
            <a:spLocks noGrp="1"/>
          </p:cNvSpPr>
          <p:nvPr>
            <p:ph type="pic" sz="quarter" idx="27"/>
          </p:nvPr>
        </p:nvSpPr>
        <p:spPr>
          <a:xfrm>
            <a:off x="7329376" y="1508908"/>
            <a:ext cx="4487902" cy="754938"/>
          </a:xfrm>
        </p:spPr>
        <p:txBody>
          <a:bodyPr>
            <a:normAutofit/>
          </a:bodyPr>
          <a:lstStyle>
            <a:lvl1pPr marL="0" indent="0">
              <a:buNone/>
              <a:defRPr sz="1500"/>
            </a:lvl1pPr>
          </a:lstStyle>
          <a:p>
            <a:endParaRPr lang="en-US"/>
          </a:p>
        </p:txBody>
      </p:sp>
      <p:sp>
        <p:nvSpPr>
          <p:cNvPr id="16" name="Picture Placeholder 9">
            <a:extLst>
              <a:ext uri="{FF2B5EF4-FFF2-40B4-BE49-F238E27FC236}">
                <a16:creationId xmlns:a16="http://schemas.microsoft.com/office/drawing/2014/main" id="{43B6E5BA-0F2E-EA16-5291-809B47E04FFC}"/>
              </a:ext>
            </a:extLst>
          </p:cNvPr>
          <p:cNvSpPr>
            <a:spLocks noGrp="1"/>
          </p:cNvSpPr>
          <p:nvPr>
            <p:ph type="pic" sz="quarter" idx="28"/>
          </p:nvPr>
        </p:nvSpPr>
        <p:spPr>
          <a:xfrm>
            <a:off x="5862083" y="2519001"/>
            <a:ext cx="4132522" cy="1011008"/>
          </a:xfrm>
        </p:spPr>
        <p:txBody>
          <a:bodyPr>
            <a:normAutofit/>
          </a:bodyPr>
          <a:lstStyle>
            <a:lvl1pPr marL="0" indent="0">
              <a:buNone/>
              <a:defRPr sz="1500"/>
            </a:lvl1pPr>
          </a:lstStyle>
          <a:p>
            <a:endParaRPr lang="en-US"/>
          </a:p>
        </p:txBody>
      </p:sp>
      <p:sp>
        <p:nvSpPr>
          <p:cNvPr id="17" name="Picture Placeholder 9">
            <a:extLst>
              <a:ext uri="{FF2B5EF4-FFF2-40B4-BE49-F238E27FC236}">
                <a16:creationId xmlns:a16="http://schemas.microsoft.com/office/drawing/2014/main" id="{763D0A61-4AA3-E252-7C9E-D23EDF27135C}"/>
              </a:ext>
            </a:extLst>
          </p:cNvPr>
          <p:cNvSpPr>
            <a:spLocks noGrp="1"/>
          </p:cNvSpPr>
          <p:nvPr>
            <p:ph type="pic" sz="quarter" idx="29"/>
          </p:nvPr>
        </p:nvSpPr>
        <p:spPr>
          <a:xfrm>
            <a:off x="2417134" y="2221289"/>
            <a:ext cx="3877340" cy="562767"/>
          </a:xfrm>
        </p:spPr>
        <p:txBody>
          <a:bodyPr>
            <a:normAutofit/>
          </a:bodyPr>
          <a:lstStyle>
            <a:lvl1pPr marL="0" indent="0">
              <a:buNone/>
              <a:defRPr sz="1500"/>
            </a:lvl1pPr>
          </a:lstStyle>
          <a:p>
            <a:endParaRPr lang="en-US"/>
          </a:p>
        </p:txBody>
      </p:sp>
      <p:sp>
        <p:nvSpPr>
          <p:cNvPr id="18" name="Picture Placeholder 9">
            <a:extLst>
              <a:ext uri="{FF2B5EF4-FFF2-40B4-BE49-F238E27FC236}">
                <a16:creationId xmlns:a16="http://schemas.microsoft.com/office/drawing/2014/main" id="{2E005A79-79FF-E044-8A34-C8F9F0C5050C}"/>
              </a:ext>
            </a:extLst>
          </p:cNvPr>
          <p:cNvSpPr>
            <a:spLocks noGrp="1"/>
          </p:cNvSpPr>
          <p:nvPr>
            <p:ph type="pic" sz="quarter" idx="30"/>
          </p:nvPr>
        </p:nvSpPr>
        <p:spPr>
          <a:xfrm>
            <a:off x="705291" y="2848610"/>
            <a:ext cx="4462131" cy="2488934"/>
          </a:xfrm>
        </p:spPr>
        <p:txBody>
          <a:bodyPr>
            <a:normAutofit/>
          </a:bodyPr>
          <a:lstStyle>
            <a:lvl1pPr marL="0" indent="0">
              <a:buNone/>
              <a:defRPr sz="1500"/>
            </a:lvl1pPr>
          </a:lstStyle>
          <a:p>
            <a:endParaRPr lang="en-US"/>
          </a:p>
        </p:txBody>
      </p:sp>
      <p:sp>
        <p:nvSpPr>
          <p:cNvPr id="19" name="Picture Placeholder 9">
            <a:extLst>
              <a:ext uri="{FF2B5EF4-FFF2-40B4-BE49-F238E27FC236}">
                <a16:creationId xmlns:a16="http://schemas.microsoft.com/office/drawing/2014/main" id="{4960ECF5-0162-3ABF-A35C-2CE51623A56A}"/>
              </a:ext>
            </a:extLst>
          </p:cNvPr>
          <p:cNvSpPr>
            <a:spLocks noGrp="1"/>
          </p:cNvSpPr>
          <p:nvPr>
            <p:ph type="pic" sz="quarter" idx="31"/>
          </p:nvPr>
        </p:nvSpPr>
        <p:spPr>
          <a:xfrm>
            <a:off x="1077431" y="5623707"/>
            <a:ext cx="4334542" cy="798358"/>
          </a:xfrm>
        </p:spPr>
        <p:txBody>
          <a:bodyPr>
            <a:normAutofit/>
          </a:bodyPr>
          <a:lstStyle>
            <a:lvl1pPr marL="0" indent="0">
              <a:buNone/>
              <a:defRPr sz="1500"/>
            </a:lvl1pPr>
          </a:lstStyle>
          <a:p>
            <a:endParaRPr lang="en-US"/>
          </a:p>
        </p:txBody>
      </p:sp>
      <p:sp>
        <p:nvSpPr>
          <p:cNvPr id="20" name="Picture Placeholder 9">
            <a:extLst>
              <a:ext uri="{FF2B5EF4-FFF2-40B4-BE49-F238E27FC236}">
                <a16:creationId xmlns:a16="http://schemas.microsoft.com/office/drawing/2014/main" id="{703FB168-9AE0-8EAC-6F33-B0FF836F4ADD}"/>
              </a:ext>
            </a:extLst>
          </p:cNvPr>
          <p:cNvSpPr>
            <a:spLocks noGrp="1"/>
          </p:cNvSpPr>
          <p:nvPr>
            <p:ph type="pic" sz="quarter" idx="32"/>
          </p:nvPr>
        </p:nvSpPr>
        <p:spPr>
          <a:xfrm>
            <a:off x="5968407" y="5644971"/>
            <a:ext cx="4334542" cy="919617"/>
          </a:xfrm>
        </p:spPr>
        <p:txBody>
          <a:bodyPr>
            <a:normAutofit/>
          </a:bodyPr>
          <a:lstStyle>
            <a:lvl1pPr marL="0" indent="0">
              <a:buNone/>
              <a:defRPr sz="1500"/>
            </a:lvl1pPr>
          </a:lstStyle>
          <a:p>
            <a:endParaRPr lang="en-US"/>
          </a:p>
        </p:txBody>
      </p:sp>
      <p:sp>
        <p:nvSpPr>
          <p:cNvPr id="21" name="Picture Placeholder 9">
            <a:extLst>
              <a:ext uri="{FF2B5EF4-FFF2-40B4-BE49-F238E27FC236}">
                <a16:creationId xmlns:a16="http://schemas.microsoft.com/office/drawing/2014/main" id="{7842FD08-49BF-9287-1E35-88B6E26C7FEC}"/>
              </a:ext>
            </a:extLst>
          </p:cNvPr>
          <p:cNvSpPr>
            <a:spLocks noGrp="1"/>
          </p:cNvSpPr>
          <p:nvPr>
            <p:ph type="pic" sz="quarter" idx="33"/>
          </p:nvPr>
        </p:nvSpPr>
        <p:spPr>
          <a:xfrm>
            <a:off x="7605821" y="5198405"/>
            <a:ext cx="3772780" cy="521912"/>
          </a:xfrm>
        </p:spPr>
        <p:txBody>
          <a:bodyPr>
            <a:normAutofit/>
          </a:bodyPr>
          <a:lstStyle>
            <a:lvl1pPr marL="0" indent="0">
              <a:buNone/>
              <a:defRPr sz="1500"/>
            </a:lvl1pPr>
          </a:lstStyle>
          <a:p>
            <a:endParaRPr lang="en-US"/>
          </a:p>
        </p:txBody>
      </p:sp>
      <p:sp>
        <p:nvSpPr>
          <p:cNvPr id="22" name="Picture Placeholder 9">
            <a:extLst>
              <a:ext uri="{FF2B5EF4-FFF2-40B4-BE49-F238E27FC236}">
                <a16:creationId xmlns:a16="http://schemas.microsoft.com/office/drawing/2014/main" id="{0312AE88-2153-EE8E-2FB4-7AEEF435D0F6}"/>
              </a:ext>
            </a:extLst>
          </p:cNvPr>
          <p:cNvSpPr>
            <a:spLocks noGrp="1"/>
          </p:cNvSpPr>
          <p:nvPr>
            <p:ph type="pic" sz="quarter" idx="34"/>
          </p:nvPr>
        </p:nvSpPr>
        <p:spPr>
          <a:xfrm>
            <a:off x="5458043" y="4177678"/>
            <a:ext cx="4132521" cy="915605"/>
          </a:xfrm>
        </p:spPr>
        <p:txBody>
          <a:bodyPr>
            <a:normAutofit/>
          </a:bodyPr>
          <a:lstStyle>
            <a:lvl1pPr marL="0" indent="0">
              <a:buNone/>
              <a:defRPr sz="1500"/>
            </a:lvl1pPr>
          </a:lstStyle>
          <a:p>
            <a:endParaRPr lang="en-US"/>
          </a:p>
        </p:txBody>
      </p:sp>
      <p:sp>
        <p:nvSpPr>
          <p:cNvPr id="23" name="Picture Placeholder 9">
            <a:extLst>
              <a:ext uri="{FF2B5EF4-FFF2-40B4-BE49-F238E27FC236}">
                <a16:creationId xmlns:a16="http://schemas.microsoft.com/office/drawing/2014/main" id="{C3C78652-E5B7-D8D6-C93C-18A16C20309C}"/>
              </a:ext>
            </a:extLst>
          </p:cNvPr>
          <p:cNvSpPr>
            <a:spLocks noGrp="1"/>
          </p:cNvSpPr>
          <p:nvPr>
            <p:ph type="pic" sz="quarter" idx="35"/>
          </p:nvPr>
        </p:nvSpPr>
        <p:spPr>
          <a:xfrm>
            <a:off x="7180517" y="3475147"/>
            <a:ext cx="4306192" cy="608043"/>
          </a:xfrm>
        </p:spPr>
        <p:txBody>
          <a:bodyPr>
            <a:normAutofit/>
          </a:bodyPr>
          <a:lstStyle>
            <a:lvl1pPr marL="0" indent="0">
              <a:buNone/>
              <a:defRPr sz="1500"/>
            </a:lvl1pPr>
          </a:lstStyle>
          <a:p>
            <a:endParaRPr lang="en-US"/>
          </a:p>
        </p:txBody>
      </p:sp>
      <p:pic>
        <p:nvPicPr>
          <p:cNvPr id="4" name="Picture 3">
            <a:extLst>
              <a:ext uri="{FF2B5EF4-FFF2-40B4-BE49-F238E27FC236}">
                <a16:creationId xmlns:a16="http://schemas.microsoft.com/office/drawing/2014/main" id="{D8A6AA8C-F021-786A-F492-BBE8C7D6FE16}"/>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905737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ur Flow">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AF7E77FE-5FB8-6093-FEF2-459A1470C49E}"/>
              </a:ext>
            </a:extLst>
          </p:cNvPr>
          <p:cNvSpPr>
            <a:spLocks noGrp="1"/>
          </p:cNvSpPr>
          <p:nvPr>
            <p:ph type="body" sz="quarter" idx="15"/>
          </p:nvPr>
        </p:nvSpPr>
        <p:spPr>
          <a:xfrm>
            <a:off x="666176" y="1210437"/>
            <a:ext cx="4028262"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6">
            <a:extLst>
              <a:ext uri="{FF2B5EF4-FFF2-40B4-BE49-F238E27FC236}">
                <a16:creationId xmlns:a16="http://schemas.microsoft.com/office/drawing/2014/main" id="{7844BC85-7244-CE84-580F-6577EEDA41F8}"/>
              </a:ext>
            </a:extLst>
          </p:cNvPr>
          <p:cNvSpPr>
            <a:spLocks noGrp="1"/>
          </p:cNvSpPr>
          <p:nvPr>
            <p:ph type="body" sz="quarter" idx="25" hasCustomPrompt="1"/>
          </p:nvPr>
        </p:nvSpPr>
        <p:spPr>
          <a:xfrm>
            <a:off x="666176" y="2134709"/>
            <a:ext cx="4028262" cy="683524"/>
          </a:xfrm>
        </p:spPr>
        <p:txBody>
          <a:bodyPr lIns="90000">
            <a:noAutofit/>
          </a:bodyPr>
          <a:lstStyle>
            <a:lvl1pPr marL="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1pPr>
            <a:lvl2pPr marL="4572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2pPr>
            <a:lvl3pPr marL="9144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3pPr>
            <a:lvl4pPr marL="13716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4pPr>
            <a:lvl5pPr marL="1828800" indent="0">
              <a:lnSpc>
                <a:spcPct val="80000"/>
              </a:lnSpc>
              <a:buFont typeface="Arial" panose="020B0604020202020204" pitchFamily="34" charset="0"/>
              <a:buNone/>
              <a:defRPr sz="1400" b="0" i="0">
                <a:solidFill>
                  <a:schemeClr val="tx1"/>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BDA7AE85-791C-D278-2497-7B7C2FF01A48}"/>
              </a:ext>
            </a:extLst>
          </p:cNvPr>
          <p:cNvSpPr>
            <a:spLocks noGrp="1"/>
          </p:cNvSpPr>
          <p:nvPr>
            <p:ph type="body" sz="quarter" idx="14"/>
          </p:nvPr>
        </p:nvSpPr>
        <p:spPr>
          <a:xfrm>
            <a:off x="663077" y="3135935"/>
            <a:ext cx="4028262" cy="2648178"/>
          </a:xfrm>
        </p:spPr>
        <p:txBody>
          <a:bodyPr numCol="1" spcCol="360000">
            <a:normAutofit/>
          </a:bodyPr>
          <a:lstStyle>
            <a:lvl1pPr marL="0" indent="0">
              <a:lnSpc>
                <a:spcPct val="100000"/>
              </a:lnSpc>
              <a:buFont typeface="Arial" panose="020B0604020202020204" pitchFamily="34" charset="0"/>
              <a:buNone/>
              <a:defRPr sz="1800">
                <a:solidFill>
                  <a:schemeClr val="tx1"/>
                </a:solidFill>
              </a:defRPr>
            </a:lvl1pPr>
            <a:lvl2pPr marL="457200" indent="0">
              <a:lnSpc>
                <a:spcPct val="100000"/>
              </a:lnSpc>
              <a:buFont typeface="Arial" panose="020B0604020202020204" pitchFamily="34" charset="0"/>
              <a:buNone/>
              <a:defRPr sz="1800">
                <a:solidFill>
                  <a:schemeClr val="tx1"/>
                </a:solidFill>
              </a:defRPr>
            </a:lvl2pPr>
            <a:lvl3pPr marL="914400" indent="0">
              <a:lnSpc>
                <a:spcPct val="100000"/>
              </a:lnSpc>
              <a:buFont typeface="Arial" panose="020B0604020202020204" pitchFamily="34" charset="0"/>
              <a:buNone/>
              <a:defRPr sz="1800">
                <a:solidFill>
                  <a:schemeClr val="tx1"/>
                </a:solidFill>
              </a:defRPr>
            </a:lvl3pPr>
            <a:lvl4pPr marL="1371600" indent="0">
              <a:lnSpc>
                <a:spcPct val="100000"/>
              </a:lnSpc>
              <a:buFont typeface="Arial" panose="020B0604020202020204" pitchFamily="34" charset="0"/>
              <a:buNone/>
              <a:defRPr sz="1800">
                <a:solidFill>
                  <a:schemeClr val="tx1"/>
                </a:solidFill>
              </a:defRPr>
            </a:lvl4pPr>
            <a:lvl5pPr marL="1828800" indent="0">
              <a:lnSpc>
                <a:spcPct val="100000"/>
              </a:lnSpc>
              <a:buFont typeface="Arial" panose="020B0604020202020204" pitchFamily="34" charset="0"/>
              <a:buNone/>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group of white circles on a black background&#10;&#10;Description automatically generated">
            <a:extLst>
              <a:ext uri="{FF2B5EF4-FFF2-40B4-BE49-F238E27FC236}">
                <a16:creationId xmlns:a16="http://schemas.microsoft.com/office/drawing/2014/main" id="{93D742C4-B8D2-BAEA-DD64-4384C131BC1C}"/>
              </a:ext>
            </a:extLst>
          </p:cNvPr>
          <p:cNvPicPr>
            <a:picLocks noChangeAspect="1"/>
          </p:cNvPicPr>
          <p:nvPr userDrawn="1"/>
        </p:nvPicPr>
        <p:blipFill>
          <a:blip r:embed="rId2"/>
          <a:stretch>
            <a:fillRect/>
          </a:stretch>
        </p:blipFill>
        <p:spPr>
          <a:xfrm>
            <a:off x="4999054" y="771232"/>
            <a:ext cx="5135569" cy="5167401"/>
          </a:xfrm>
          <a:prstGeom prst="rect">
            <a:avLst/>
          </a:prstGeom>
        </p:spPr>
      </p:pic>
      <p:sp>
        <p:nvSpPr>
          <p:cNvPr id="14" name="Picture Placeholder 10">
            <a:extLst>
              <a:ext uri="{FF2B5EF4-FFF2-40B4-BE49-F238E27FC236}">
                <a16:creationId xmlns:a16="http://schemas.microsoft.com/office/drawing/2014/main" id="{A69BF03F-4ED4-88E6-163B-A56BBDCFCE42}"/>
              </a:ext>
            </a:extLst>
          </p:cNvPr>
          <p:cNvSpPr>
            <a:spLocks noGrp="1"/>
          </p:cNvSpPr>
          <p:nvPr>
            <p:ph type="pic" sz="quarter" idx="22"/>
          </p:nvPr>
        </p:nvSpPr>
        <p:spPr>
          <a:xfrm>
            <a:off x="9761639" y="2048255"/>
            <a:ext cx="1092290" cy="1380743"/>
          </a:xfrm>
          <a:prstGeom prst="roundRect">
            <a:avLst>
              <a:gd name="adj" fmla="val 50000"/>
            </a:avLst>
          </a:prstGeom>
        </p:spPr>
        <p:txBody>
          <a:bodyPr>
            <a:normAutofit/>
          </a:bodyPr>
          <a:lstStyle>
            <a:lvl1pPr marL="0" indent="0" algn="ctr">
              <a:buNone/>
              <a:defRPr sz="1500"/>
            </a:lvl1pPr>
          </a:lstStyle>
          <a:p>
            <a:endParaRPr lang="en-US"/>
          </a:p>
        </p:txBody>
      </p:sp>
      <p:sp>
        <p:nvSpPr>
          <p:cNvPr id="15" name="Picture Placeholder 10">
            <a:extLst>
              <a:ext uri="{FF2B5EF4-FFF2-40B4-BE49-F238E27FC236}">
                <a16:creationId xmlns:a16="http://schemas.microsoft.com/office/drawing/2014/main" id="{A8ADA345-C909-5ACF-2554-21157B800DA8}"/>
              </a:ext>
            </a:extLst>
          </p:cNvPr>
          <p:cNvSpPr>
            <a:spLocks noGrp="1"/>
          </p:cNvSpPr>
          <p:nvPr>
            <p:ph type="pic" sz="quarter" idx="26"/>
          </p:nvPr>
        </p:nvSpPr>
        <p:spPr>
          <a:xfrm>
            <a:off x="6067463" y="256031"/>
            <a:ext cx="1092290" cy="1380743"/>
          </a:xfrm>
          <a:prstGeom prst="roundRect">
            <a:avLst>
              <a:gd name="adj" fmla="val 50000"/>
            </a:avLst>
          </a:prstGeom>
        </p:spPr>
        <p:txBody>
          <a:bodyPr>
            <a:normAutofit/>
          </a:bodyPr>
          <a:lstStyle>
            <a:lvl1pPr marL="0" indent="0" algn="ctr">
              <a:buNone/>
              <a:defRPr sz="1500"/>
            </a:lvl1pPr>
          </a:lstStyle>
          <a:p>
            <a:endParaRPr lang="en-US"/>
          </a:p>
        </p:txBody>
      </p:sp>
      <p:sp>
        <p:nvSpPr>
          <p:cNvPr id="17" name="Picture Placeholder 10">
            <a:extLst>
              <a:ext uri="{FF2B5EF4-FFF2-40B4-BE49-F238E27FC236}">
                <a16:creationId xmlns:a16="http://schemas.microsoft.com/office/drawing/2014/main" id="{F8BF24DE-1993-B9C8-00B9-C6A27B422CED}"/>
              </a:ext>
            </a:extLst>
          </p:cNvPr>
          <p:cNvSpPr>
            <a:spLocks noGrp="1"/>
          </p:cNvSpPr>
          <p:nvPr>
            <p:ph type="pic" sz="quarter" idx="27"/>
          </p:nvPr>
        </p:nvSpPr>
        <p:spPr>
          <a:xfrm>
            <a:off x="4384967" y="3547871"/>
            <a:ext cx="1092290" cy="1380743"/>
          </a:xfrm>
          <a:prstGeom prst="roundRect">
            <a:avLst>
              <a:gd name="adj" fmla="val 50000"/>
            </a:avLst>
          </a:prstGeom>
        </p:spPr>
        <p:txBody>
          <a:bodyPr>
            <a:normAutofit/>
          </a:bodyPr>
          <a:lstStyle>
            <a:lvl1pPr marL="0" indent="0" algn="ctr">
              <a:buNone/>
              <a:defRPr sz="1500"/>
            </a:lvl1pPr>
          </a:lstStyle>
          <a:p>
            <a:endParaRPr lang="en-US"/>
          </a:p>
        </p:txBody>
      </p:sp>
      <p:sp>
        <p:nvSpPr>
          <p:cNvPr id="18" name="Picture Placeholder 10">
            <a:extLst>
              <a:ext uri="{FF2B5EF4-FFF2-40B4-BE49-F238E27FC236}">
                <a16:creationId xmlns:a16="http://schemas.microsoft.com/office/drawing/2014/main" id="{FE412593-0298-F8E0-9166-0E5C55FEFF06}"/>
              </a:ext>
            </a:extLst>
          </p:cNvPr>
          <p:cNvSpPr>
            <a:spLocks noGrp="1"/>
          </p:cNvSpPr>
          <p:nvPr>
            <p:ph type="pic" sz="quarter" idx="28"/>
          </p:nvPr>
        </p:nvSpPr>
        <p:spPr>
          <a:xfrm>
            <a:off x="7877975" y="5102351"/>
            <a:ext cx="1092290" cy="1380743"/>
          </a:xfrm>
          <a:prstGeom prst="roundRect">
            <a:avLst>
              <a:gd name="adj" fmla="val 50000"/>
            </a:avLst>
          </a:prstGeom>
        </p:spPr>
        <p:txBody>
          <a:bodyPr>
            <a:normAutofit/>
          </a:bodyPr>
          <a:lstStyle>
            <a:lvl1pPr marL="0" indent="0" algn="ctr">
              <a:buNone/>
              <a:defRPr sz="1500"/>
            </a:lvl1pPr>
          </a:lstStyle>
          <a:p>
            <a:endParaRPr lang="en-US"/>
          </a:p>
        </p:txBody>
      </p:sp>
      <p:sp>
        <p:nvSpPr>
          <p:cNvPr id="19" name="Text Placeholder 6">
            <a:extLst>
              <a:ext uri="{FF2B5EF4-FFF2-40B4-BE49-F238E27FC236}">
                <a16:creationId xmlns:a16="http://schemas.microsoft.com/office/drawing/2014/main" id="{7CF1FA57-96D9-2F59-A52C-BFC786602E70}"/>
              </a:ext>
            </a:extLst>
          </p:cNvPr>
          <p:cNvSpPr>
            <a:spLocks noGrp="1"/>
          </p:cNvSpPr>
          <p:nvPr>
            <p:ph type="body" sz="quarter" idx="29" hasCustomPrompt="1"/>
          </p:nvPr>
        </p:nvSpPr>
        <p:spPr>
          <a:xfrm>
            <a:off x="6928445" y="1210437"/>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a:extLst>
              <a:ext uri="{FF2B5EF4-FFF2-40B4-BE49-F238E27FC236}">
                <a16:creationId xmlns:a16="http://schemas.microsoft.com/office/drawing/2014/main" id="{8783EA89-6BDF-57A6-CBA6-C7A9FE82CE55}"/>
              </a:ext>
            </a:extLst>
          </p:cNvPr>
          <p:cNvSpPr>
            <a:spLocks noGrp="1"/>
          </p:cNvSpPr>
          <p:nvPr>
            <p:ph type="body" sz="quarter" idx="30" hasCustomPrompt="1"/>
          </p:nvPr>
        </p:nvSpPr>
        <p:spPr>
          <a:xfrm>
            <a:off x="8684093" y="2993517"/>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6">
            <a:extLst>
              <a:ext uri="{FF2B5EF4-FFF2-40B4-BE49-F238E27FC236}">
                <a16:creationId xmlns:a16="http://schemas.microsoft.com/office/drawing/2014/main" id="{D87AC4E9-4601-ADDB-4E03-788A396AD74A}"/>
              </a:ext>
            </a:extLst>
          </p:cNvPr>
          <p:cNvSpPr>
            <a:spLocks noGrp="1"/>
          </p:cNvSpPr>
          <p:nvPr>
            <p:ph type="body" sz="quarter" idx="31" hasCustomPrompt="1"/>
          </p:nvPr>
        </p:nvSpPr>
        <p:spPr>
          <a:xfrm>
            <a:off x="6928445" y="4794885"/>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a:extLst>
              <a:ext uri="{FF2B5EF4-FFF2-40B4-BE49-F238E27FC236}">
                <a16:creationId xmlns:a16="http://schemas.microsoft.com/office/drawing/2014/main" id="{22BBD4A8-E154-5339-C1E9-27CDB1602550}"/>
              </a:ext>
            </a:extLst>
          </p:cNvPr>
          <p:cNvSpPr>
            <a:spLocks noGrp="1"/>
          </p:cNvSpPr>
          <p:nvPr>
            <p:ph type="body" sz="quarter" idx="32" hasCustomPrompt="1"/>
          </p:nvPr>
        </p:nvSpPr>
        <p:spPr>
          <a:xfrm>
            <a:off x="5191085" y="2993517"/>
            <a:ext cx="1299717" cy="683524"/>
          </a:xfrm>
        </p:spPr>
        <p:txBody>
          <a:bodyPr lIns="90000">
            <a:noAutofit/>
          </a:bodyPr>
          <a:lstStyle>
            <a:lvl1pPr marL="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1pPr>
            <a:lvl2pPr marL="4572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2pPr>
            <a:lvl3pPr marL="9144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3pPr>
            <a:lvl4pPr marL="13716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4pPr>
            <a:lvl5pPr marL="1828800" indent="0" algn="ctr">
              <a:lnSpc>
                <a:spcPct val="100000"/>
              </a:lnSpc>
              <a:buFont typeface="Arial" panose="020B0604020202020204" pitchFamily="34" charset="0"/>
              <a:buNone/>
              <a:defRPr sz="1200" b="0" i="0">
                <a:solidFill>
                  <a:srgbClr val="FF49AF"/>
                </a:solidFill>
                <a:latin typeface="Poppins Medium" pitchFamily="2" charset="77"/>
                <a:cs typeface="Poppi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ABC52E3-0C7F-AAAD-B31C-D258FC8C990B}"/>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703581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o">
    <p:spTree>
      <p:nvGrpSpPr>
        <p:cNvPr id="1" name=""/>
        <p:cNvGrpSpPr/>
        <p:nvPr/>
      </p:nvGrpSpPr>
      <p:grpSpPr>
        <a:xfrm>
          <a:off x="0" y="0"/>
          <a:ext cx="0" cy="0"/>
          <a:chOff x="0" y="0"/>
          <a:chExt cx="0" cy="0"/>
        </a:xfrm>
      </p:grpSpPr>
      <p:pic>
        <p:nvPicPr>
          <p:cNvPr id="11" name="Picture 10" descr="A close-up of a logo&#10;&#10;Description automatically generated">
            <a:extLst>
              <a:ext uri="{FF2B5EF4-FFF2-40B4-BE49-F238E27FC236}">
                <a16:creationId xmlns:a16="http://schemas.microsoft.com/office/drawing/2014/main" id="{46CE9D05-8C45-3888-0676-CE862B008043}"/>
              </a:ext>
            </a:extLst>
          </p:cNvPr>
          <p:cNvPicPr>
            <a:picLocks noChangeAspect="1"/>
          </p:cNvPicPr>
          <p:nvPr userDrawn="1"/>
        </p:nvPicPr>
        <p:blipFill>
          <a:blip r:embed="rId2"/>
          <a:stretch>
            <a:fillRect/>
          </a:stretch>
        </p:blipFill>
        <p:spPr>
          <a:xfrm>
            <a:off x="2682241" y="824948"/>
            <a:ext cx="7772400" cy="5574686"/>
          </a:xfrm>
          <a:prstGeom prst="rect">
            <a:avLst/>
          </a:prstGeom>
        </p:spPr>
      </p:pic>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5" y="606080"/>
            <a:ext cx="2610782"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8" name="Slide Number Placeholder 5">
            <a:extLst>
              <a:ext uri="{FF2B5EF4-FFF2-40B4-BE49-F238E27FC236}">
                <a16:creationId xmlns:a16="http://schemas.microsoft.com/office/drawing/2014/main" id="{BD598D66-3071-0939-F5F5-9FFCF52F57B6}"/>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9" name="Footer Placeholder 4">
            <a:extLst>
              <a:ext uri="{FF2B5EF4-FFF2-40B4-BE49-F238E27FC236}">
                <a16:creationId xmlns:a16="http://schemas.microsoft.com/office/drawing/2014/main" id="{974B7B98-339F-B220-8DF7-30B9A0953C2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Text Placeholder 3">
            <a:extLst>
              <a:ext uri="{FF2B5EF4-FFF2-40B4-BE49-F238E27FC236}">
                <a16:creationId xmlns:a16="http://schemas.microsoft.com/office/drawing/2014/main" id="{AF7E77FE-5FB8-6093-FEF2-459A1470C49E}"/>
              </a:ext>
            </a:extLst>
          </p:cNvPr>
          <p:cNvSpPr>
            <a:spLocks noGrp="1"/>
          </p:cNvSpPr>
          <p:nvPr>
            <p:ph type="body" sz="quarter" idx="15"/>
          </p:nvPr>
        </p:nvSpPr>
        <p:spPr>
          <a:xfrm>
            <a:off x="596901" y="1210437"/>
            <a:ext cx="4028262"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0785F8BB-9058-A99B-2996-FA13FF730D93}"/>
              </a:ext>
            </a:extLst>
          </p:cNvPr>
          <p:cNvSpPr>
            <a:spLocks noGrp="1"/>
          </p:cNvSpPr>
          <p:nvPr>
            <p:ph type="body" sz="quarter" idx="14"/>
          </p:nvPr>
        </p:nvSpPr>
        <p:spPr>
          <a:xfrm>
            <a:off x="4554310" y="1124255"/>
            <a:ext cx="4028262" cy="365125"/>
          </a:xfrm>
        </p:spPr>
        <p:txBody>
          <a:bodyPr numCol="1" spcCol="360000">
            <a:normAutofit/>
          </a:bodyPr>
          <a:lstStyle>
            <a:lvl1pPr marL="0" indent="0" algn="ctr">
              <a:lnSpc>
                <a:spcPct val="100000"/>
              </a:lnSpc>
              <a:buFont typeface="Arial" panose="020B0604020202020204" pitchFamily="34" charset="0"/>
              <a:buNone/>
              <a:defRPr sz="1800">
                <a:solidFill>
                  <a:schemeClr val="tx1"/>
                </a:solidFill>
              </a:defRPr>
            </a:lvl1pPr>
            <a:lvl2pPr marL="457200" indent="0" algn="ctr">
              <a:lnSpc>
                <a:spcPct val="100000"/>
              </a:lnSpc>
              <a:buFont typeface="Arial" panose="020B0604020202020204" pitchFamily="34" charset="0"/>
              <a:buNone/>
              <a:defRPr sz="1800">
                <a:solidFill>
                  <a:schemeClr val="tx1"/>
                </a:solidFill>
              </a:defRPr>
            </a:lvl2pPr>
            <a:lvl3pPr marL="914400" indent="0" algn="ctr">
              <a:lnSpc>
                <a:spcPct val="100000"/>
              </a:lnSpc>
              <a:buFont typeface="Arial" panose="020B0604020202020204" pitchFamily="34" charset="0"/>
              <a:buNone/>
              <a:defRPr sz="1800">
                <a:solidFill>
                  <a:schemeClr val="tx1"/>
                </a:solidFill>
              </a:defRPr>
            </a:lvl3pPr>
            <a:lvl4pPr marL="1371600" indent="0" algn="ctr">
              <a:lnSpc>
                <a:spcPct val="100000"/>
              </a:lnSpc>
              <a:buFont typeface="Arial" panose="020B0604020202020204" pitchFamily="34" charset="0"/>
              <a:buNone/>
              <a:defRPr sz="1800">
                <a:solidFill>
                  <a:schemeClr val="tx1"/>
                </a:solidFill>
              </a:defRPr>
            </a:lvl4pPr>
            <a:lvl5pPr marL="1828800" indent="0" algn="ctr">
              <a:lnSpc>
                <a:spcPct val="100000"/>
              </a:lnSpc>
              <a:buFont typeface="Arial" panose="020B0604020202020204" pitchFamily="34" charset="0"/>
              <a:buNone/>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DC963DED-8699-D1AC-44FB-8309DAF1EBE7}"/>
              </a:ext>
            </a:extLst>
          </p:cNvPr>
          <p:cNvSpPr>
            <a:spLocks noGrp="1"/>
          </p:cNvSpPr>
          <p:nvPr>
            <p:ph type="body" sz="quarter" idx="16"/>
          </p:nvPr>
        </p:nvSpPr>
        <p:spPr>
          <a:xfrm>
            <a:off x="9461726" y="2048256"/>
            <a:ext cx="1447896" cy="1143457"/>
          </a:xfrm>
        </p:spPr>
        <p:txBody>
          <a:bodyPr numCol="1" spcCol="360000">
            <a:noAutofit/>
          </a:bodyPr>
          <a:lstStyle>
            <a:lvl1pPr marL="0" indent="0" algn="l">
              <a:lnSpc>
                <a:spcPct val="100000"/>
              </a:lnSpc>
              <a:buFont typeface="Arial" panose="020B0604020202020204" pitchFamily="34" charset="0"/>
              <a:buNone/>
              <a:defRPr sz="1400">
                <a:solidFill>
                  <a:schemeClr val="tx1"/>
                </a:solidFill>
              </a:defRPr>
            </a:lvl1pPr>
            <a:lvl2pPr marL="457200" indent="0" algn="l">
              <a:lnSpc>
                <a:spcPct val="100000"/>
              </a:lnSpc>
              <a:buFont typeface="Arial" panose="020B0604020202020204" pitchFamily="34" charset="0"/>
              <a:buNone/>
              <a:defRPr sz="1400">
                <a:solidFill>
                  <a:schemeClr val="tx1"/>
                </a:solidFill>
              </a:defRPr>
            </a:lvl2pPr>
            <a:lvl3pPr marL="914400" indent="0" algn="l">
              <a:lnSpc>
                <a:spcPct val="100000"/>
              </a:lnSpc>
              <a:buFont typeface="Arial" panose="020B0604020202020204" pitchFamily="34" charset="0"/>
              <a:buNone/>
              <a:defRPr sz="1400">
                <a:solidFill>
                  <a:schemeClr val="tx1"/>
                </a:solidFill>
              </a:defRPr>
            </a:lvl3pPr>
            <a:lvl4pPr marL="1371600" indent="0" algn="l">
              <a:lnSpc>
                <a:spcPct val="100000"/>
              </a:lnSpc>
              <a:buFont typeface="Arial" panose="020B0604020202020204" pitchFamily="34" charset="0"/>
              <a:buNone/>
              <a:defRPr sz="1400">
                <a:solidFill>
                  <a:schemeClr val="tx1"/>
                </a:solidFill>
              </a:defRPr>
            </a:lvl4pPr>
            <a:lvl5pPr marL="1828800" indent="0" algn="l">
              <a:lnSpc>
                <a:spcPct val="100000"/>
              </a:lnSpc>
              <a:buFont typeface="Arial" panose="020B0604020202020204" pitchFamily="34" charse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6">
            <a:extLst>
              <a:ext uri="{FF2B5EF4-FFF2-40B4-BE49-F238E27FC236}">
                <a16:creationId xmlns:a16="http://schemas.microsoft.com/office/drawing/2014/main" id="{F5B56F6A-0029-DE9F-E7E5-439C14D955FF}"/>
              </a:ext>
            </a:extLst>
          </p:cNvPr>
          <p:cNvSpPr>
            <a:spLocks noGrp="1"/>
          </p:cNvSpPr>
          <p:nvPr>
            <p:ph type="body" sz="quarter" idx="17"/>
          </p:nvPr>
        </p:nvSpPr>
        <p:spPr>
          <a:xfrm>
            <a:off x="9461726" y="4233672"/>
            <a:ext cx="1447896" cy="1143457"/>
          </a:xfrm>
        </p:spPr>
        <p:txBody>
          <a:bodyPr numCol="1" spcCol="360000">
            <a:noAutofit/>
          </a:bodyPr>
          <a:lstStyle>
            <a:lvl1pPr marL="0" indent="0" algn="l">
              <a:lnSpc>
                <a:spcPct val="100000"/>
              </a:lnSpc>
              <a:buFont typeface="Arial" panose="020B0604020202020204" pitchFamily="34" charset="0"/>
              <a:buNone/>
              <a:defRPr sz="1400">
                <a:solidFill>
                  <a:schemeClr val="tx1"/>
                </a:solidFill>
              </a:defRPr>
            </a:lvl1pPr>
            <a:lvl2pPr marL="457200" indent="0" algn="l">
              <a:lnSpc>
                <a:spcPct val="100000"/>
              </a:lnSpc>
              <a:buFont typeface="Arial" panose="020B0604020202020204" pitchFamily="34" charset="0"/>
              <a:buNone/>
              <a:defRPr sz="1400">
                <a:solidFill>
                  <a:schemeClr val="tx1"/>
                </a:solidFill>
              </a:defRPr>
            </a:lvl2pPr>
            <a:lvl3pPr marL="914400" indent="0" algn="l">
              <a:lnSpc>
                <a:spcPct val="100000"/>
              </a:lnSpc>
              <a:buFont typeface="Arial" panose="020B0604020202020204" pitchFamily="34" charset="0"/>
              <a:buNone/>
              <a:defRPr sz="1400">
                <a:solidFill>
                  <a:schemeClr val="tx1"/>
                </a:solidFill>
              </a:defRPr>
            </a:lvl3pPr>
            <a:lvl4pPr marL="1371600" indent="0" algn="l">
              <a:lnSpc>
                <a:spcPct val="100000"/>
              </a:lnSpc>
              <a:buFont typeface="Arial" panose="020B0604020202020204" pitchFamily="34" charset="0"/>
              <a:buNone/>
              <a:defRPr sz="1400">
                <a:solidFill>
                  <a:schemeClr val="tx1"/>
                </a:solidFill>
              </a:defRPr>
            </a:lvl4pPr>
            <a:lvl5pPr marL="1828800" indent="0" algn="l">
              <a:lnSpc>
                <a:spcPct val="100000"/>
              </a:lnSpc>
              <a:buFont typeface="Arial" panose="020B0604020202020204" pitchFamily="34" charse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45E623F3-CCF9-E223-789A-02CD616EAC76}"/>
              </a:ext>
            </a:extLst>
          </p:cNvPr>
          <p:cNvSpPr>
            <a:spLocks noGrp="1"/>
          </p:cNvSpPr>
          <p:nvPr>
            <p:ph type="body" sz="quarter" idx="18"/>
          </p:nvPr>
        </p:nvSpPr>
        <p:spPr>
          <a:xfrm>
            <a:off x="2283686" y="4233672"/>
            <a:ext cx="1447896" cy="1143457"/>
          </a:xfrm>
        </p:spPr>
        <p:txBody>
          <a:bodyPr numCol="1" spcCol="360000">
            <a:noAutofit/>
          </a:bodyPr>
          <a:lstStyle>
            <a:lvl1pPr marL="0" indent="0" algn="r">
              <a:lnSpc>
                <a:spcPct val="100000"/>
              </a:lnSpc>
              <a:buFont typeface="Arial" panose="020B0604020202020204" pitchFamily="34" charset="0"/>
              <a:buNone/>
              <a:defRPr sz="1400">
                <a:solidFill>
                  <a:schemeClr val="tx1"/>
                </a:solidFill>
              </a:defRPr>
            </a:lvl1pPr>
            <a:lvl2pPr marL="457200" indent="0" algn="r">
              <a:lnSpc>
                <a:spcPct val="100000"/>
              </a:lnSpc>
              <a:buFont typeface="Arial" panose="020B0604020202020204" pitchFamily="34" charset="0"/>
              <a:buNone/>
              <a:defRPr sz="1400">
                <a:solidFill>
                  <a:schemeClr val="tx1"/>
                </a:solidFill>
              </a:defRPr>
            </a:lvl2pPr>
            <a:lvl3pPr marL="914400" indent="0" algn="r">
              <a:lnSpc>
                <a:spcPct val="100000"/>
              </a:lnSpc>
              <a:buFont typeface="Arial" panose="020B0604020202020204" pitchFamily="34" charset="0"/>
              <a:buNone/>
              <a:defRPr sz="1400">
                <a:solidFill>
                  <a:schemeClr val="tx1"/>
                </a:solidFill>
              </a:defRPr>
            </a:lvl3pPr>
            <a:lvl4pPr marL="1371600" indent="0" algn="r">
              <a:lnSpc>
                <a:spcPct val="100000"/>
              </a:lnSpc>
              <a:buFont typeface="Arial" panose="020B0604020202020204" pitchFamily="34" charset="0"/>
              <a:buNone/>
              <a:defRPr sz="1400">
                <a:solidFill>
                  <a:schemeClr val="tx1"/>
                </a:solidFill>
              </a:defRPr>
            </a:lvl4pPr>
            <a:lvl5pPr marL="1828800" indent="0" algn="r">
              <a:lnSpc>
                <a:spcPct val="100000"/>
              </a:lnSpc>
              <a:buFont typeface="Arial" panose="020B0604020202020204" pitchFamily="34" charse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8022EFB0-55B7-C968-F2EF-765BF8E006B5}"/>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9155962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ext Step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8FD25E-6DEF-1C1E-E0D8-B6493212EADA}"/>
              </a:ext>
            </a:extLst>
          </p:cNvPr>
          <p:cNvSpPr/>
          <p:nvPr userDrawn="1"/>
        </p:nvSpPr>
        <p:spPr>
          <a:xfrm>
            <a:off x="0" y="2255520"/>
            <a:ext cx="12192000" cy="4602480"/>
          </a:xfrm>
          <a:prstGeom prst="rect">
            <a:avLst/>
          </a:prstGeom>
          <a:solidFill>
            <a:srgbClr val="F7E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4" name="Footer Placeholder 4">
            <a:extLst>
              <a:ext uri="{FF2B5EF4-FFF2-40B4-BE49-F238E27FC236}">
                <a16:creationId xmlns:a16="http://schemas.microsoft.com/office/drawing/2014/main" id="{CA34991B-9D6A-B688-23B1-ED69BECC610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2" name="Text Placeholder 3">
            <a:extLst>
              <a:ext uri="{FF2B5EF4-FFF2-40B4-BE49-F238E27FC236}">
                <a16:creationId xmlns:a16="http://schemas.microsoft.com/office/drawing/2014/main" id="{638E39D8-3FAA-290B-1160-F5DF552D2F2E}"/>
              </a:ext>
            </a:extLst>
          </p:cNvPr>
          <p:cNvSpPr>
            <a:spLocks noGrp="1"/>
          </p:cNvSpPr>
          <p:nvPr>
            <p:ph type="body" sz="quarter" idx="15"/>
          </p:nvPr>
        </p:nvSpPr>
        <p:spPr>
          <a:xfrm>
            <a:off x="596901" y="1210437"/>
            <a:ext cx="9225120"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C2C7497-63C7-5F29-D48F-49EDB18427D5}"/>
              </a:ext>
            </a:extLst>
          </p:cNvPr>
          <p:cNvSpPr>
            <a:spLocks noGrp="1"/>
          </p:cNvSpPr>
          <p:nvPr>
            <p:ph type="body" sz="quarter" idx="14"/>
          </p:nvPr>
        </p:nvSpPr>
        <p:spPr>
          <a:xfrm>
            <a:off x="656675" y="2569776"/>
            <a:ext cx="9170078" cy="3629687"/>
          </a:xfrm>
        </p:spPr>
        <p:txBody>
          <a:bodyPr numCol="1" spcCol="180000">
            <a:noAutofit/>
          </a:bodyPr>
          <a:lstStyle>
            <a:lvl1pPr marL="0" indent="0">
              <a:lnSpc>
                <a:spcPct val="150000"/>
              </a:lnSpc>
              <a:buFont typeface="Arial" panose="020B0604020202020204" pitchFamily="34" charset="0"/>
              <a:buNone/>
              <a:defRPr sz="1800">
                <a:solidFill>
                  <a:schemeClr val="tx1"/>
                </a:solidFill>
              </a:defRPr>
            </a:lvl1pPr>
            <a:lvl2pPr marL="457200" indent="0">
              <a:lnSpc>
                <a:spcPct val="150000"/>
              </a:lnSpc>
              <a:buFont typeface="Arial" panose="020B0604020202020204" pitchFamily="34" charset="0"/>
              <a:buNone/>
              <a:defRPr sz="1800">
                <a:solidFill>
                  <a:schemeClr val="tx1"/>
                </a:solidFill>
              </a:defRPr>
            </a:lvl2pPr>
            <a:lvl3pPr marL="914400" indent="0">
              <a:lnSpc>
                <a:spcPct val="150000"/>
              </a:lnSpc>
              <a:buFont typeface="Arial" panose="020B0604020202020204" pitchFamily="34" charset="0"/>
              <a:buNone/>
              <a:defRPr sz="1800">
                <a:solidFill>
                  <a:schemeClr val="tx1"/>
                </a:solidFill>
              </a:defRPr>
            </a:lvl3pPr>
            <a:lvl4pPr marL="1371600" indent="0">
              <a:lnSpc>
                <a:spcPct val="150000"/>
              </a:lnSpc>
              <a:buFont typeface="Arial" panose="020B0604020202020204" pitchFamily="34" charset="0"/>
              <a:buNone/>
              <a:defRPr sz="1800">
                <a:solidFill>
                  <a:schemeClr val="tx1"/>
                </a:solidFill>
              </a:defRPr>
            </a:lvl4pPr>
            <a:lvl5pPr marL="1828800" indent="0">
              <a:lnSpc>
                <a:spcPct val="150000"/>
              </a:lnSpc>
              <a:buFont typeface="Arial" panose="020B0604020202020204" pitchFamily="34" charset="0"/>
              <a:buNone/>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79B83DC6-8DF8-BC8A-201A-B27D9B6F6986}"/>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71739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7">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6F71116-0DB3-2FB8-5EA0-3BE851CDC19E}"/>
              </a:ext>
            </a:extLst>
          </p:cNvPr>
          <p:cNvSpPr>
            <a:spLocks noGrp="1"/>
          </p:cNvSpPr>
          <p:nvPr>
            <p:ph type="pic" sz="quarter" idx="16"/>
          </p:nvPr>
        </p:nvSpPr>
        <p:spPr>
          <a:xfrm>
            <a:off x="310" y="0"/>
            <a:ext cx="12191690" cy="6858000"/>
          </a:xfrm>
        </p:spPr>
        <p:txBody>
          <a:bodyPr>
            <a:normAutofit/>
          </a:bodyPr>
          <a:lstStyle>
            <a:lvl1pPr marL="0" indent="0" algn="ctr">
              <a:buNone/>
              <a:defRPr sz="1500"/>
            </a:lvl1pPr>
          </a:lstStyle>
          <a:p>
            <a:endParaRPr lang="en-US"/>
          </a:p>
        </p:txBody>
      </p:sp>
      <p:sp>
        <p:nvSpPr>
          <p:cNvPr id="2" name="Text Placeholder 5">
            <a:extLst>
              <a:ext uri="{FF2B5EF4-FFF2-40B4-BE49-F238E27FC236}">
                <a16:creationId xmlns:a16="http://schemas.microsoft.com/office/drawing/2014/main" id="{6D75CC62-344D-E6EA-9C3D-9311FA425EAF}"/>
              </a:ext>
            </a:extLst>
          </p:cNvPr>
          <p:cNvSpPr>
            <a:spLocks noGrp="1"/>
          </p:cNvSpPr>
          <p:nvPr>
            <p:ph type="body" sz="quarter" idx="12"/>
          </p:nvPr>
        </p:nvSpPr>
        <p:spPr>
          <a:xfrm>
            <a:off x="646113" y="5877512"/>
            <a:ext cx="3130757" cy="477838"/>
          </a:xfrm>
        </p:spPr>
        <p:txBody>
          <a:bodyPr>
            <a:noAutofit/>
          </a:bodyPr>
          <a:lstStyle>
            <a:lvl1pPr marL="0" indent="0">
              <a:buNone/>
              <a:defRPr sz="1800" b="0" i="0">
                <a:latin typeface="Poppins" pitchFamily="2" charset="77"/>
                <a:cs typeface="Poppins" pitchFamily="2" charset="77"/>
              </a:defRPr>
            </a:lvl1pPr>
            <a:lvl2pPr marL="457200" indent="0">
              <a:buNone/>
              <a:defRPr sz="1800" b="0" i="0">
                <a:latin typeface="Poppins" pitchFamily="2" charset="77"/>
                <a:cs typeface="Poppins" pitchFamily="2" charset="77"/>
              </a:defRPr>
            </a:lvl2pPr>
            <a:lvl3pPr marL="914400" indent="0">
              <a:buNone/>
              <a:defRPr sz="1800" b="0" i="0">
                <a:latin typeface="Poppins" pitchFamily="2" charset="77"/>
                <a:cs typeface="Poppins" pitchFamily="2" charset="77"/>
              </a:defRPr>
            </a:lvl3pPr>
            <a:lvl4pPr marL="1371600" indent="0">
              <a:buNone/>
              <a:defRPr sz="1800" b="0" i="0">
                <a:latin typeface="Poppins" pitchFamily="2" charset="77"/>
                <a:cs typeface="Poppins" pitchFamily="2" charset="77"/>
              </a:defRPr>
            </a:lvl4pPr>
            <a:lvl5pPr marL="1828800" indent="0">
              <a:buNone/>
              <a:defRPr sz="18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D7F74AF-005F-0476-2449-38DD0064EF01}"/>
              </a:ext>
            </a:extLst>
          </p:cNvPr>
          <p:cNvSpPr>
            <a:spLocks noGrp="1"/>
          </p:cNvSpPr>
          <p:nvPr>
            <p:ph type="body" sz="quarter" idx="14"/>
          </p:nvPr>
        </p:nvSpPr>
        <p:spPr>
          <a:xfrm>
            <a:off x="596901" y="1717333"/>
            <a:ext cx="5207552" cy="2775154"/>
          </a:xfrm>
        </p:spPr>
        <p:txBody>
          <a:bodyPr>
            <a:noAutofit/>
          </a:bodyPr>
          <a:lstStyle>
            <a:lvl1pPr marL="0" indent="0">
              <a:buNone/>
              <a:defRPr sz="7800">
                <a:latin typeface="Nevoa Light Condensed" pitchFamily="2" charset="77"/>
              </a:defRPr>
            </a:lvl1pPr>
            <a:lvl2pPr marL="457200" indent="0">
              <a:buNone/>
              <a:defRPr sz="7800">
                <a:latin typeface="Nevoa Light Condensed" pitchFamily="2" charset="77"/>
              </a:defRPr>
            </a:lvl2pPr>
            <a:lvl3pPr marL="914400" indent="0">
              <a:buNone/>
              <a:defRPr sz="7800">
                <a:latin typeface="Nevoa Light Condensed" pitchFamily="2" charset="77"/>
              </a:defRPr>
            </a:lvl3pPr>
            <a:lvl4pPr marL="1371600" indent="0">
              <a:buNone/>
              <a:defRPr sz="7800">
                <a:latin typeface="Nevoa Light Condensed" pitchFamily="2" charset="77"/>
              </a:defRPr>
            </a:lvl4pPr>
            <a:lvl5pPr marL="1828800" indent="0">
              <a:buNone/>
              <a:defRPr sz="78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a:extLst>
              <a:ext uri="{FF2B5EF4-FFF2-40B4-BE49-F238E27FC236}">
                <a16:creationId xmlns:a16="http://schemas.microsoft.com/office/drawing/2014/main" id="{FE571D90-E1EC-733A-C22B-9D15C7D1C582}"/>
              </a:ext>
            </a:extLst>
          </p:cNvPr>
          <p:cNvSpPr>
            <a:spLocks noGrp="1"/>
          </p:cNvSpPr>
          <p:nvPr>
            <p:ph type="ftr" sz="quarter" idx="11"/>
          </p:nvPr>
        </p:nvSpPr>
        <p:spPr>
          <a:xfrm rot="16200000">
            <a:off x="10181362" y="1388752"/>
            <a:ext cx="3232081" cy="365125"/>
          </a:xfrm>
        </p:spPr>
        <p:txBody>
          <a:bodyPr/>
          <a:lstStyle>
            <a:lvl1pPr>
              <a:defRPr>
                <a:solidFill>
                  <a:srgbClr val="606060"/>
                </a:solidFill>
              </a:defRPr>
            </a:lvl1pPr>
          </a:lstStyle>
          <a:p>
            <a:r>
              <a:rPr lang="en-US"/>
              <a:t> ©2025 RETHINK BREAST CANCER          PROPRIETARY &amp; CONFIDENTIAL </a:t>
            </a:r>
          </a:p>
        </p:txBody>
      </p:sp>
      <p:pic>
        <p:nvPicPr>
          <p:cNvPr id="6" name="Picture 5">
            <a:extLst>
              <a:ext uri="{FF2B5EF4-FFF2-40B4-BE49-F238E27FC236}">
                <a16:creationId xmlns:a16="http://schemas.microsoft.com/office/drawing/2014/main" id="{67930406-ADF0-359F-5460-17FB13C684F4}"/>
              </a:ext>
            </a:extLst>
          </p:cNvPr>
          <p:cNvPicPr>
            <a:picLocks noChangeAspect="1"/>
          </p:cNvPicPr>
          <p:nvPr userDrawn="1"/>
        </p:nvPicPr>
        <p:blipFill>
          <a:blip r:embed="rId2"/>
          <a:stretch>
            <a:fillRect/>
          </a:stretch>
        </p:blipFill>
        <p:spPr>
          <a:xfrm>
            <a:off x="731838" y="675604"/>
            <a:ext cx="1340127" cy="467981"/>
          </a:xfrm>
          <a:prstGeom prst="rect">
            <a:avLst/>
          </a:prstGeom>
        </p:spPr>
      </p:pic>
    </p:spTree>
    <p:extLst>
      <p:ext uri="{BB962C8B-B14F-4D97-AF65-F5344CB8AC3E}">
        <p14:creationId xmlns:p14="http://schemas.microsoft.com/office/powerpoint/2010/main" val="1939841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ext Steps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8FD25E-6DEF-1C1E-E0D8-B6493212EADA}"/>
              </a:ext>
            </a:extLst>
          </p:cNvPr>
          <p:cNvSpPr/>
          <p:nvPr userDrawn="1"/>
        </p:nvSpPr>
        <p:spPr>
          <a:xfrm>
            <a:off x="0" y="2255520"/>
            <a:ext cx="12192000" cy="4602480"/>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4" name="Footer Placeholder 4">
            <a:extLst>
              <a:ext uri="{FF2B5EF4-FFF2-40B4-BE49-F238E27FC236}">
                <a16:creationId xmlns:a16="http://schemas.microsoft.com/office/drawing/2014/main" id="{CA34991B-9D6A-B688-23B1-ED69BECC610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2" name="Text Placeholder 3">
            <a:extLst>
              <a:ext uri="{FF2B5EF4-FFF2-40B4-BE49-F238E27FC236}">
                <a16:creationId xmlns:a16="http://schemas.microsoft.com/office/drawing/2014/main" id="{638E39D8-3FAA-290B-1160-F5DF552D2F2E}"/>
              </a:ext>
            </a:extLst>
          </p:cNvPr>
          <p:cNvSpPr>
            <a:spLocks noGrp="1"/>
          </p:cNvSpPr>
          <p:nvPr>
            <p:ph type="body" sz="quarter" idx="15"/>
          </p:nvPr>
        </p:nvSpPr>
        <p:spPr>
          <a:xfrm>
            <a:off x="596901" y="1210437"/>
            <a:ext cx="9225120"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C2C7497-63C7-5F29-D48F-49EDB18427D5}"/>
              </a:ext>
            </a:extLst>
          </p:cNvPr>
          <p:cNvSpPr>
            <a:spLocks noGrp="1"/>
          </p:cNvSpPr>
          <p:nvPr>
            <p:ph type="body" sz="quarter" idx="14"/>
          </p:nvPr>
        </p:nvSpPr>
        <p:spPr>
          <a:xfrm>
            <a:off x="656675" y="2569776"/>
            <a:ext cx="9170078" cy="3629687"/>
          </a:xfrm>
        </p:spPr>
        <p:txBody>
          <a:bodyPr numCol="1" spcCol="180000">
            <a:noAutofit/>
          </a:bodyPr>
          <a:lstStyle>
            <a:lvl1pPr marL="0" indent="0">
              <a:lnSpc>
                <a:spcPct val="150000"/>
              </a:lnSpc>
              <a:buFont typeface="Arial" panose="020B0604020202020204" pitchFamily="34" charset="0"/>
              <a:buNone/>
              <a:defRPr sz="1800">
                <a:solidFill>
                  <a:schemeClr val="tx1"/>
                </a:solidFill>
              </a:defRPr>
            </a:lvl1pPr>
            <a:lvl2pPr marL="457200" indent="0">
              <a:lnSpc>
                <a:spcPct val="150000"/>
              </a:lnSpc>
              <a:buFont typeface="Arial" panose="020B0604020202020204" pitchFamily="34" charset="0"/>
              <a:buNone/>
              <a:defRPr sz="1800">
                <a:solidFill>
                  <a:schemeClr val="tx1"/>
                </a:solidFill>
              </a:defRPr>
            </a:lvl2pPr>
            <a:lvl3pPr marL="914400" indent="0">
              <a:lnSpc>
                <a:spcPct val="150000"/>
              </a:lnSpc>
              <a:buFont typeface="Arial" panose="020B0604020202020204" pitchFamily="34" charset="0"/>
              <a:buNone/>
              <a:defRPr sz="1800">
                <a:solidFill>
                  <a:schemeClr val="tx1"/>
                </a:solidFill>
              </a:defRPr>
            </a:lvl3pPr>
            <a:lvl4pPr marL="1371600" indent="0">
              <a:lnSpc>
                <a:spcPct val="150000"/>
              </a:lnSpc>
              <a:buFont typeface="Arial" panose="020B0604020202020204" pitchFamily="34" charset="0"/>
              <a:buNone/>
              <a:defRPr sz="1800">
                <a:solidFill>
                  <a:schemeClr val="tx1"/>
                </a:solidFill>
              </a:defRPr>
            </a:lvl4pPr>
            <a:lvl5pPr marL="1828800" indent="0">
              <a:lnSpc>
                <a:spcPct val="150000"/>
              </a:lnSpc>
              <a:buFont typeface="Arial" panose="020B0604020202020204" pitchFamily="34" charset="0"/>
              <a:buNone/>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5E71B4-70A8-98FC-C9D7-20BE459FFB40}"/>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53539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ext Steps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8FD25E-6DEF-1C1E-E0D8-B6493212EADA}"/>
              </a:ext>
            </a:extLst>
          </p:cNvPr>
          <p:cNvSpPr/>
          <p:nvPr userDrawn="1"/>
        </p:nvSpPr>
        <p:spPr>
          <a:xfrm>
            <a:off x="0" y="2255520"/>
            <a:ext cx="12192000" cy="4602480"/>
          </a:xfrm>
          <a:prstGeom prst="rect">
            <a:avLst/>
          </a:prstGeom>
          <a:solidFill>
            <a:srgbClr val="F1B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D7E02463-7D3A-F9AF-BD5F-F29C880E080A}"/>
              </a:ext>
            </a:extLst>
          </p:cNvPr>
          <p:cNvSpPr>
            <a:spLocks noGrp="1"/>
          </p:cNvSpPr>
          <p:nvPr>
            <p:ph type="body" sz="quarter" idx="13" hasCustomPrompt="1"/>
          </p:nvPr>
        </p:nvSpPr>
        <p:spPr>
          <a:xfrm>
            <a:off x="656674" y="606080"/>
            <a:ext cx="3349487" cy="218868"/>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0A735F5-2D18-5C64-A5FE-F1928A8BF6D0}"/>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
        <p:nvSpPr>
          <p:cNvPr id="12" name="Date Placeholder 3">
            <a:extLst>
              <a:ext uri="{FF2B5EF4-FFF2-40B4-BE49-F238E27FC236}">
                <a16:creationId xmlns:a16="http://schemas.microsoft.com/office/drawing/2014/main" id="{E684A440-5B9A-C9B4-5695-D0E39792AFFC}"/>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4" name="Footer Placeholder 4">
            <a:extLst>
              <a:ext uri="{FF2B5EF4-FFF2-40B4-BE49-F238E27FC236}">
                <a16:creationId xmlns:a16="http://schemas.microsoft.com/office/drawing/2014/main" id="{CA34991B-9D6A-B688-23B1-ED69BECC610F}"/>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2" name="Text Placeholder 3">
            <a:extLst>
              <a:ext uri="{FF2B5EF4-FFF2-40B4-BE49-F238E27FC236}">
                <a16:creationId xmlns:a16="http://schemas.microsoft.com/office/drawing/2014/main" id="{638E39D8-3FAA-290B-1160-F5DF552D2F2E}"/>
              </a:ext>
            </a:extLst>
          </p:cNvPr>
          <p:cNvSpPr>
            <a:spLocks noGrp="1"/>
          </p:cNvSpPr>
          <p:nvPr>
            <p:ph type="body" sz="quarter" idx="15"/>
          </p:nvPr>
        </p:nvSpPr>
        <p:spPr>
          <a:xfrm>
            <a:off x="596901" y="1210437"/>
            <a:ext cx="9225120" cy="837819"/>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C2C7497-63C7-5F29-D48F-49EDB18427D5}"/>
              </a:ext>
            </a:extLst>
          </p:cNvPr>
          <p:cNvSpPr>
            <a:spLocks noGrp="1"/>
          </p:cNvSpPr>
          <p:nvPr>
            <p:ph type="body" sz="quarter" idx="14"/>
          </p:nvPr>
        </p:nvSpPr>
        <p:spPr>
          <a:xfrm>
            <a:off x="656675" y="2569776"/>
            <a:ext cx="9170078" cy="3629687"/>
          </a:xfrm>
        </p:spPr>
        <p:txBody>
          <a:bodyPr numCol="1" spcCol="180000">
            <a:noAutofit/>
          </a:bodyPr>
          <a:lstStyle>
            <a:lvl1pPr marL="0" indent="0">
              <a:lnSpc>
                <a:spcPct val="150000"/>
              </a:lnSpc>
              <a:buFont typeface="Arial" panose="020B0604020202020204" pitchFamily="34" charset="0"/>
              <a:buNone/>
              <a:defRPr sz="1800">
                <a:solidFill>
                  <a:schemeClr val="tx1"/>
                </a:solidFill>
              </a:defRPr>
            </a:lvl1pPr>
            <a:lvl2pPr marL="457200" indent="0">
              <a:lnSpc>
                <a:spcPct val="150000"/>
              </a:lnSpc>
              <a:buFont typeface="Arial" panose="020B0604020202020204" pitchFamily="34" charset="0"/>
              <a:buNone/>
              <a:defRPr sz="1800">
                <a:solidFill>
                  <a:schemeClr val="tx1"/>
                </a:solidFill>
              </a:defRPr>
            </a:lvl2pPr>
            <a:lvl3pPr marL="914400" indent="0">
              <a:lnSpc>
                <a:spcPct val="150000"/>
              </a:lnSpc>
              <a:buFont typeface="Arial" panose="020B0604020202020204" pitchFamily="34" charset="0"/>
              <a:buNone/>
              <a:defRPr sz="1800">
                <a:solidFill>
                  <a:schemeClr val="tx1"/>
                </a:solidFill>
              </a:defRPr>
            </a:lvl3pPr>
            <a:lvl4pPr marL="1371600" indent="0">
              <a:lnSpc>
                <a:spcPct val="150000"/>
              </a:lnSpc>
              <a:buFont typeface="Arial" panose="020B0604020202020204" pitchFamily="34" charset="0"/>
              <a:buNone/>
              <a:defRPr sz="1800">
                <a:solidFill>
                  <a:schemeClr val="tx1"/>
                </a:solidFill>
              </a:defRPr>
            </a:lvl4pPr>
            <a:lvl5pPr marL="1828800" indent="0">
              <a:lnSpc>
                <a:spcPct val="150000"/>
              </a:lnSpc>
              <a:buFont typeface="Arial" panose="020B0604020202020204" pitchFamily="34" charset="0"/>
              <a:buNone/>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FE277E0-CEEA-715D-2BC1-942FD4050A38}"/>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16961061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BF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456283" y="1158556"/>
            <a:ext cx="2682241" cy="365125"/>
          </a:xfrm>
          <a:prstGeom prst="rect">
            <a:avLst/>
          </a:prstGeom>
        </p:spPr>
        <p:txBody>
          <a:bodyPr vert="horz" lIns="91440" tIns="45720" rIns="91440" bIns="45720" rtlCol="0" anchor="ctr"/>
          <a:lstStyle>
            <a:lvl1pPr algn="l">
              <a:defRPr sz="700">
                <a:solidFill>
                  <a:schemeClr val="tx1"/>
                </a:solidFill>
              </a:defRPr>
            </a:lvl1pPr>
          </a:lstStyle>
          <a:p>
            <a:r>
              <a:rPr lang="en-US"/>
              <a:t>Registered Charity #: 892176116RR0001</a:t>
            </a:r>
          </a:p>
        </p:txBody>
      </p:sp>
      <p:sp>
        <p:nvSpPr>
          <p:cNvPr id="3" name="Text Placeholder 3">
            <a:extLst>
              <a:ext uri="{FF2B5EF4-FFF2-40B4-BE49-F238E27FC236}">
                <a16:creationId xmlns:a16="http://schemas.microsoft.com/office/drawing/2014/main" id="{8CE55183-B6B3-6566-567E-599CC5D32180}"/>
              </a:ext>
            </a:extLst>
          </p:cNvPr>
          <p:cNvSpPr>
            <a:spLocks noGrp="1"/>
          </p:cNvSpPr>
          <p:nvPr>
            <p:ph type="body" sz="quarter" idx="13"/>
          </p:nvPr>
        </p:nvSpPr>
        <p:spPr>
          <a:xfrm>
            <a:off x="596900" y="2873642"/>
            <a:ext cx="9421813" cy="1110716"/>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5016C9A9-D8AB-1F36-2D12-359EBB562AAC}"/>
              </a:ext>
            </a:extLst>
          </p:cNvPr>
          <p:cNvCxnSpPr>
            <a:cxnSpLocks/>
          </p:cNvCxnSpPr>
          <p:nvPr userDrawn="1"/>
        </p:nvCxnSpPr>
        <p:spPr>
          <a:xfrm>
            <a:off x="9241544" y="5029771"/>
            <a:ext cx="0" cy="1409609"/>
          </a:xfrm>
          <a:prstGeom prst="line">
            <a:avLst/>
          </a:prstGeom>
          <a:ln w="12700"/>
        </p:spPr>
        <p:style>
          <a:lnRef idx="2">
            <a:schemeClr val="dk1"/>
          </a:lnRef>
          <a:fillRef idx="0">
            <a:schemeClr val="dk1"/>
          </a:fillRef>
          <a:effectRef idx="1">
            <a:schemeClr val="dk1"/>
          </a:effectRef>
          <a:fontRef idx="minor">
            <a:schemeClr val="tx1"/>
          </a:fontRef>
        </p:style>
      </p:cxnSp>
      <p:sp>
        <p:nvSpPr>
          <p:cNvPr id="12" name="Text Placeholder 11">
            <a:extLst>
              <a:ext uri="{FF2B5EF4-FFF2-40B4-BE49-F238E27FC236}">
                <a16:creationId xmlns:a16="http://schemas.microsoft.com/office/drawing/2014/main" id="{B47F2E5D-97F9-38AE-81CE-E3F533554D2F}"/>
              </a:ext>
            </a:extLst>
          </p:cNvPr>
          <p:cNvSpPr>
            <a:spLocks noGrp="1"/>
          </p:cNvSpPr>
          <p:nvPr>
            <p:ph type="body" sz="quarter" idx="14"/>
          </p:nvPr>
        </p:nvSpPr>
        <p:spPr>
          <a:xfrm>
            <a:off x="9241544" y="5671030"/>
            <a:ext cx="2196739" cy="768350"/>
          </a:xfrm>
        </p:spPr>
        <p:txBody>
          <a:bodyPr tIns="46800" rIns="0">
            <a:noAutofit/>
          </a:bodyPr>
          <a:lstStyle>
            <a:lvl1pPr marL="0" indent="0" algn="r">
              <a:buNone/>
              <a:defRPr sz="800"/>
            </a:lvl1pPr>
          </a:lstStyle>
          <a:p>
            <a:pPr lvl="0"/>
            <a:endParaRPr lang="en-US" dirty="0"/>
          </a:p>
        </p:txBody>
      </p:sp>
      <p:pic>
        <p:nvPicPr>
          <p:cNvPr id="5" name="Picture 4">
            <a:extLst>
              <a:ext uri="{FF2B5EF4-FFF2-40B4-BE49-F238E27FC236}">
                <a16:creationId xmlns:a16="http://schemas.microsoft.com/office/drawing/2014/main" id="{8D9EC511-0E16-39BA-86C5-8027CE72DFD5}"/>
              </a:ext>
            </a:extLst>
          </p:cNvPr>
          <p:cNvPicPr>
            <a:picLocks noChangeAspect="1"/>
          </p:cNvPicPr>
          <p:nvPr userDrawn="1"/>
        </p:nvPicPr>
        <p:blipFill>
          <a:blip r:embed="rId2"/>
          <a:stretch>
            <a:fillRect/>
          </a:stretch>
        </p:blipFill>
        <p:spPr>
          <a:xfrm>
            <a:off x="10098157" y="5026362"/>
            <a:ext cx="1340127" cy="467981"/>
          </a:xfrm>
          <a:prstGeom prst="rect">
            <a:avLst/>
          </a:prstGeom>
        </p:spPr>
      </p:pic>
    </p:spTree>
    <p:extLst>
      <p:ext uri="{BB962C8B-B14F-4D97-AF65-F5344CB8AC3E}">
        <p14:creationId xmlns:p14="http://schemas.microsoft.com/office/powerpoint/2010/main" val="3958963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Page 2">
    <p:bg>
      <p:bgPr>
        <a:solidFill>
          <a:srgbClr val="FBE69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456283" y="1158556"/>
            <a:ext cx="2682241" cy="365125"/>
          </a:xfrm>
          <a:prstGeom prst="rect">
            <a:avLst/>
          </a:prstGeom>
        </p:spPr>
        <p:txBody>
          <a:bodyPr vert="horz" lIns="91440" tIns="45720" rIns="91440" bIns="45720" rtlCol="0" anchor="ctr"/>
          <a:lstStyle>
            <a:lvl1pPr algn="l">
              <a:defRPr sz="700">
                <a:solidFill>
                  <a:schemeClr val="tx1"/>
                </a:solidFill>
              </a:defRPr>
            </a:lvl1pPr>
          </a:lstStyle>
          <a:p>
            <a:r>
              <a:rPr lang="en-US"/>
              <a:t>Registered Charity #: 892176116RR0001</a:t>
            </a:r>
          </a:p>
        </p:txBody>
      </p:sp>
      <p:sp>
        <p:nvSpPr>
          <p:cNvPr id="3" name="Text Placeholder 3">
            <a:extLst>
              <a:ext uri="{FF2B5EF4-FFF2-40B4-BE49-F238E27FC236}">
                <a16:creationId xmlns:a16="http://schemas.microsoft.com/office/drawing/2014/main" id="{8CE55183-B6B3-6566-567E-599CC5D32180}"/>
              </a:ext>
            </a:extLst>
          </p:cNvPr>
          <p:cNvSpPr>
            <a:spLocks noGrp="1"/>
          </p:cNvSpPr>
          <p:nvPr>
            <p:ph type="body" sz="quarter" idx="13"/>
          </p:nvPr>
        </p:nvSpPr>
        <p:spPr>
          <a:xfrm>
            <a:off x="596900" y="2873642"/>
            <a:ext cx="9421813" cy="1110716"/>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5016C9A9-D8AB-1F36-2D12-359EBB562AAC}"/>
              </a:ext>
            </a:extLst>
          </p:cNvPr>
          <p:cNvCxnSpPr>
            <a:cxnSpLocks/>
          </p:cNvCxnSpPr>
          <p:nvPr userDrawn="1"/>
        </p:nvCxnSpPr>
        <p:spPr>
          <a:xfrm>
            <a:off x="9241544" y="5029771"/>
            <a:ext cx="0" cy="1409609"/>
          </a:xfrm>
          <a:prstGeom prst="line">
            <a:avLst/>
          </a:prstGeom>
          <a:ln w="12700"/>
        </p:spPr>
        <p:style>
          <a:lnRef idx="2">
            <a:schemeClr val="dk1"/>
          </a:lnRef>
          <a:fillRef idx="0">
            <a:schemeClr val="dk1"/>
          </a:fillRef>
          <a:effectRef idx="1">
            <a:schemeClr val="dk1"/>
          </a:effectRef>
          <a:fontRef idx="minor">
            <a:schemeClr val="tx1"/>
          </a:fontRef>
        </p:style>
      </p:cxnSp>
      <p:sp>
        <p:nvSpPr>
          <p:cNvPr id="12" name="Text Placeholder 11">
            <a:extLst>
              <a:ext uri="{FF2B5EF4-FFF2-40B4-BE49-F238E27FC236}">
                <a16:creationId xmlns:a16="http://schemas.microsoft.com/office/drawing/2014/main" id="{B47F2E5D-97F9-38AE-81CE-E3F533554D2F}"/>
              </a:ext>
            </a:extLst>
          </p:cNvPr>
          <p:cNvSpPr>
            <a:spLocks noGrp="1"/>
          </p:cNvSpPr>
          <p:nvPr>
            <p:ph type="body" sz="quarter" idx="14"/>
          </p:nvPr>
        </p:nvSpPr>
        <p:spPr>
          <a:xfrm>
            <a:off x="9241544" y="5671030"/>
            <a:ext cx="2196739" cy="768350"/>
          </a:xfrm>
        </p:spPr>
        <p:txBody>
          <a:bodyPr tIns="46800" rIns="0">
            <a:noAutofit/>
          </a:bodyPr>
          <a:lstStyle>
            <a:lvl1pPr marL="0" indent="0" algn="r">
              <a:buNone/>
              <a:defRPr sz="800"/>
            </a:lvl1pPr>
          </a:lstStyle>
          <a:p>
            <a:pPr lvl="0"/>
            <a:endParaRPr lang="en-US" dirty="0"/>
          </a:p>
        </p:txBody>
      </p:sp>
      <p:pic>
        <p:nvPicPr>
          <p:cNvPr id="5" name="Picture 4">
            <a:extLst>
              <a:ext uri="{FF2B5EF4-FFF2-40B4-BE49-F238E27FC236}">
                <a16:creationId xmlns:a16="http://schemas.microsoft.com/office/drawing/2014/main" id="{32040E39-C0F4-AB58-AD20-F7932EE0700D}"/>
              </a:ext>
            </a:extLst>
          </p:cNvPr>
          <p:cNvPicPr>
            <a:picLocks noChangeAspect="1"/>
          </p:cNvPicPr>
          <p:nvPr userDrawn="1"/>
        </p:nvPicPr>
        <p:blipFill>
          <a:blip r:embed="rId2"/>
          <a:stretch>
            <a:fillRect/>
          </a:stretch>
        </p:blipFill>
        <p:spPr>
          <a:xfrm>
            <a:off x="10098157" y="5026362"/>
            <a:ext cx="1340127" cy="467981"/>
          </a:xfrm>
          <a:prstGeom prst="rect">
            <a:avLst/>
          </a:prstGeom>
        </p:spPr>
      </p:pic>
    </p:spTree>
    <p:extLst>
      <p:ext uri="{BB962C8B-B14F-4D97-AF65-F5344CB8AC3E}">
        <p14:creationId xmlns:p14="http://schemas.microsoft.com/office/powerpoint/2010/main" val="870525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Pag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6DDAD-CD6B-B25B-972B-063F9099D06A}"/>
              </a:ext>
            </a:extLst>
          </p:cNvPr>
          <p:cNvSpPr/>
          <p:nvPr userDrawn="1"/>
        </p:nvSpPr>
        <p:spPr>
          <a:xfrm>
            <a:off x="0" y="0"/>
            <a:ext cx="12192000" cy="6858000"/>
          </a:xfrm>
          <a:prstGeom prst="rect">
            <a:avLst/>
          </a:prstGeom>
          <a:solidFill>
            <a:srgbClr val="F9E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456283" y="1158556"/>
            <a:ext cx="2682241" cy="365125"/>
          </a:xfrm>
          <a:prstGeom prst="rect">
            <a:avLst/>
          </a:prstGeom>
        </p:spPr>
        <p:txBody>
          <a:bodyPr vert="horz" lIns="91440" tIns="45720" rIns="91440" bIns="45720" rtlCol="0" anchor="ctr"/>
          <a:lstStyle>
            <a:lvl1pPr algn="l">
              <a:defRPr sz="700">
                <a:solidFill>
                  <a:schemeClr val="tx1"/>
                </a:solidFill>
              </a:defRPr>
            </a:lvl1pPr>
          </a:lstStyle>
          <a:p>
            <a:r>
              <a:rPr lang="en-US"/>
              <a:t>Registered Charity #: 892176116RR0001</a:t>
            </a:r>
          </a:p>
        </p:txBody>
      </p:sp>
      <p:sp>
        <p:nvSpPr>
          <p:cNvPr id="3" name="Text Placeholder 3">
            <a:extLst>
              <a:ext uri="{FF2B5EF4-FFF2-40B4-BE49-F238E27FC236}">
                <a16:creationId xmlns:a16="http://schemas.microsoft.com/office/drawing/2014/main" id="{8CE55183-B6B3-6566-567E-599CC5D32180}"/>
              </a:ext>
            </a:extLst>
          </p:cNvPr>
          <p:cNvSpPr>
            <a:spLocks noGrp="1"/>
          </p:cNvSpPr>
          <p:nvPr>
            <p:ph type="body" sz="quarter" idx="13"/>
          </p:nvPr>
        </p:nvSpPr>
        <p:spPr>
          <a:xfrm>
            <a:off x="596900" y="2873642"/>
            <a:ext cx="9421813" cy="1110716"/>
          </a:xfrm>
        </p:spPr>
        <p:txBody>
          <a:bodyPr>
            <a:noAutofit/>
          </a:bodyPr>
          <a:lstStyle>
            <a:lvl1pPr marL="0" indent="0">
              <a:buNone/>
              <a:defRPr sz="8500">
                <a:latin typeface="Nevoa Light Condensed" pitchFamily="2" charset="77"/>
              </a:defRPr>
            </a:lvl1pPr>
            <a:lvl2pPr marL="457200" indent="0">
              <a:buNone/>
              <a:defRPr sz="8500">
                <a:latin typeface="Nevoa Light Condensed" pitchFamily="2" charset="77"/>
              </a:defRPr>
            </a:lvl2pPr>
            <a:lvl3pPr marL="914400" indent="0">
              <a:buNone/>
              <a:defRPr sz="8500">
                <a:latin typeface="Nevoa Light Condensed" pitchFamily="2" charset="77"/>
              </a:defRPr>
            </a:lvl3pPr>
            <a:lvl4pPr marL="1371600" indent="0">
              <a:buNone/>
              <a:defRPr sz="8500">
                <a:latin typeface="Nevoa Light Condensed" pitchFamily="2" charset="77"/>
              </a:defRPr>
            </a:lvl4pPr>
            <a:lvl5pPr marL="1828800" indent="0">
              <a:buNone/>
              <a:defRPr sz="8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5016C9A9-D8AB-1F36-2D12-359EBB562AAC}"/>
              </a:ext>
            </a:extLst>
          </p:cNvPr>
          <p:cNvCxnSpPr>
            <a:cxnSpLocks/>
          </p:cNvCxnSpPr>
          <p:nvPr userDrawn="1"/>
        </p:nvCxnSpPr>
        <p:spPr>
          <a:xfrm>
            <a:off x="9241544" y="5029771"/>
            <a:ext cx="0" cy="1409609"/>
          </a:xfrm>
          <a:prstGeom prst="line">
            <a:avLst/>
          </a:prstGeom>
          <a:ln w="12700"/>
        </p:spPr>
        <p:style>
          <a:lnRef idx="2">
            <a:schemeClr val="dk1"/>
          </a:lnRef>
          <a:fillRef idx="0">
            <a:schemeClr val="dk1"/>
          </a:fillRef>
          <a:effectRef idx="1">
            <a:schemeClr val="dk1"/>
          </a:effectRef>
          <a:fontRef idx="minor">
            <a:schemeClr val="tx1"/>
          </a:fontRef>
        </p:style>
      </p:cxnSp>
      <p:sp>
        <p:nvSpPr>
          <p:cNvPr id="12" name="Text Placeholder 11">
            <a:extLst>
              <a:ext uri="{FF2B5EF4-FFF2-40B4-BE49-F238E27FC236}">
                <a16:creationId xmlns:a16="http://schemas.microsoft.com/office/drawing/2014/main" id="{B47F2E5D-97F9-38AE-81CE-E3F533554D2F}"/>
              </a:ext>
            </a:extLst>
          </p:cNvPr>
          <p:cNvSpPr>
            <a:spLocks noGrp="1"/>
          </p:cNvSpPr>
          <p:nvPr>
            <p:ph type="body" sz="quarter" idx="14"/>
          </p:nvPr>
        </p:nvSpPr>
        <p:spPr>
          <a:xfrm>
            <a:off x="9241544" y="5671030"/>
            <a:ext cx="2196739" cy="768350"/>
          </a:xfrm>
        </p:spPr>
        <p:txBody>
          <a:bodyPr tIns="46800" rIns="0">
            <a:noAutofit/>
          </a:bodyPr>
          <a:lstStyle>
            <a:lvl1pPr marL="0" indent="0" algn="r">
              <a:buNone/>
              <a:defRPr sz="800"/>
            </a:lvl1pPr>
          </a:lstStyle>
          <a:p>
            <a:pPr lvl="0"/>
            <a:endParaRPr lang="en-US" dirty="0"/>
          </a:p>
        </p:txBody>
      </p:sp>
      <p:pic>
        <p:nvPicPr>
          <p:cNvPr id="4" name="Picture 3">
            <a:extLst>
              <a:ext uri="{FF2B5EF4-FFF2-40B4-BE49-F238E27FC236}">
                <a16:creationId xmlns:a16="http://schemas.microsoft.com/office/drawing/2014/main" id="{7416A89D-4A13-4AA0-9CDA-D10338C9A5B1}"/>
              </a:ext>
            </a:extLst>
          </p:cNvPr>
          <p:cNvPicPr>
            <a:picLocks noChangeAspect="1"/>
          </p:cNvPicPr>
          <p:nvPr userDrawn="1"/>
        </p:nvPicPr>
        <p:blipFill>
          <a:blip r:embed="rId2"/>
          <a:stretch>
            <a:fillRect/>
          </a:stretch>
        </p:blipFill>
        <p:spPr>
          <a:xfrm>
            <a:off x="10098157" y="5026362"/>
            <a:ext cx="1340127" cy="467981"/>
          </a:xfrm>
          <a:prstGeom prst="rect">
            <a:avLst/>
          </a:prstGeom>
        </p:spPr>
      </p:pic>
    </p:spTree>
    <p:extLst>
      <p:ext uri="{BB962C8B-B14F-4D97-AF65-F5344CB8AC3E}">
        <p14:creationId xmlns:p14="http://schemas.microsoft.com/office/powerpoint/2010/main" val="23182184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d Page 4">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144776-17AD-DDAD-04C6-D0CAFA3F07A6}"/>
              </a:ext>
            </a:extLst>
          </p:cNvPr>
          <p:cNvSpPr>
            <a:spLocks noGrp="1"/>
          </p:cNvSpPr>
          <p:nvPr>
            <p:ph type="pic" sz="quarter" idx="15"/>
          </p:nvPr>
        </p:nvSpPr>
        <p:spPr>
          <a:xfrm>
            <a:off x="0" y="0"/>
            <a:ext cx="12192000" cy="6858000"/>
          </a:xfrm>
        </p:spPr>
        <p:txBody>
          <a:bodyPr>
            <a:normAutofit/>
          </a:bodyPr>
          <a:lstStyle>
            <a:lvl1pPr marL="0" indent="0">
              <a:buNone/>
              <a:defRPr sz="1500"/>
            </a:lvl1pPr>
          </a:lstStyle>
          <a:p>
            <a:endParaRPr lang="en-US"/>
          </a:p>
        </p:txBody>
      </p:sp>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35" name="Footer Placeholder 4">
            <a:extLst>
              <a:ext uri="{FF2B5EF4-FFF2-40B4-BE49-F238E27FC236}">
                <a16:creationId xmlns:a16="http://schemas.microsoft.com/office/drawing/2014/main" id="{4DDBDDE0-0B57-0613-FA93-105F74470120}"/>
              </a:ext>
            </a:extLst>
          </p:cNvPr>
          <p:cNvSpPr>
            <a:spLocks noGrp="1"/>
          </p:cNvSpPr>
          <p:nvPr>
            <p:ph type="ftr" sz="quarter" idx="3"/>
          </p:nvPr>
        </p:nvSpPr>
        <p:spPr>
          <a:xfrm rot="16200000">
            <a:off x="10456283" y="4402631"/>
            <a:ext cx="2682241" cy="365125"/>
          </a:xfrm>
          <a:prstGeom prst="rect">
            <a:avLst/>
          </a:prstGeom>
        </p:spPr>
        <p:txBody>
          <a:bodyPr vert="horz" lIns="91440" tIns="45720" rIns="91440" bIns="45720" rtlCol="0" anchor="ctr"/>
          <a:lstStyle>
            <a:lvl1pPr algn="l">
              <a:defRPr sz="700">
                <a:solidFill>
                  <a:schemeClr val="bg1"/>
                </a:solidFill>
              </a:defRPr>
            </a:lvl1pPr>
          </a:lstStyle>
          <a:p>
            <a:r>
              <a:rPr lang="en-US"/>
              <a:t>Registered Charity #: 892176116RR0001</a:t>
            </a:r>
          </a:p>
        </p:txBody>
      </p:sp>
      <p:sp>
        <p:nvSpPr>
          <p:cNvPr id="3" name="Text Placeholder 3">
            <a:extLst>
              <a:ext uri="{FF2B5EF4-FFF2-40B4-BE49-F238E27FC236}">
                <a16:creationId xmlns:a16="http://schemas.microsoft.com/office/drawing/2014/main" id="{8CE55183-B6B3-6566-567E-599CC5D32180}"/>
              </a:ext>
            </a:extLst>
          </p:cNvPr>
          <p:cNvSpPr>
            <a:spLocks noGrp="1"/>
          </p:cNvSpPr>
          <p:nvPr>
            <p:ph type="body" sz="quarter" idx="13"/>
          </p:nvPr>
        </p:nvSpPr>
        <p:spPr>
          <a:xfrm>
            <a:off x="596901" y="607683"/>
            <a:ext cx="7376668" cy="1110716"/>
          </a:xfrm>
        </p:spPr>
        <p:txBody>
          <a:bodyPr>
            <a:noAutofit/>
          </a:bodyPr>
          <a:lstStyle>
            <a:lvl1pPr marL="0" indent="0">
              <a:buNone/>
              <a:defRPr sz="8500">
                <a:solidFill>
                  <a:schemeClr val="bg1"/>
                </a:solidFill>
                <a:latin typeface="Nevoa Light Condensed" pitchFamily="2" charset="77"/>
              </a:defRPr>
            </a:lvl1pPr>
            <a:lvl2pPr marL="457200" indent="0">
              <a:buNone/>
              <a:defRPr sz="8500">
                <a:solidFill>
                  <a:schemeClr val="bg1"/>
                </a:solidFill>
                <a:latin typeface="Nevoa Light Condensed" pitchFamily="2" charset="77"/>
              </a:defRPr>
            </a:lvl2pPr>
            <a:lvl3pPr marL="914400" indent="0">
              <a:buNone/>
              <a:defRPr sz="8500">
                <a:solidFill>
                  <a:schemeClr val="bg1"/>
                </a:solidFill>
                <a:latin typeface="Nevoa Light Condensed" pitchFamily="2" charset="77"/>
              </a:defRPr>
            </a:lvl3pPr>
            <a:lvl4pPr marL="1371600" indent="0">
              <a:buNone/>
              <a:defRPr sz="8500">
                <a:solidFill>
                  <a:schemeClr val="bg1"/>
                </a:solidFill>
                <a:latin typeface="Nevoa Light Condensed" pitchFamily="2" charset="77"/>
              </a:defRPr>
            </a:lvl4pPr>
            <a:lvl5pPr marL="1828800" indent="0">
              <a:buNone/>
              <a:defRPr sz="8500">
                <a:solidFill>
                  <a:schemeClr val="bg1"/>
                </a:solidFill>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B47F2E5D-97F9-38AE-81CE-E3F533554D2F}"/>
              </a:ext>
            </a:extLst>
          </p:cNvPr>
          <p:cNvSpPr>
            <a:spLocks noGrp="1"/>
          </p:cNvSpPr>
          <p:nvPr>
            <p:ph type="body" sz="quarter" idx="14"/>
          </p:nvPr>
        </p:nvSpPr>
        <p:spPr>
          <a:xfrm>
            <a:off x="9241544" y="1163041"/>
            <a:ext cx="2196739" cy="768350"/>
          </a:xfrm>
        </p:spPr>
        <p:txBody>
          <a:bodyPr tIns="46800" rIns="0">
            <a:noAutofit/>
          </a:bodyPr>
          <a:lstStyle>
            <a:lvl1pPr marL="0" indent="0" algn="r">
              <a:buNone/>
              <a:defRPr sz="800">
                <a:solidFill>
                  <a:schemeClr val="bg1"/>
                </a:solidFill>
              </a:defRPr>
            </a:lvl1pPr>
          </a:lstStyle>
          <a:p>
            <a:pPr lvl="0"/>
            <a:endParaRPr lang="en-US" dirty="0"/>
          </a:p>
        </p:txBody>
      </p:sp>
      <p:pic>
        <p:nvPicPr>
          <p:cNvPr id="8" name="Picture 7">
            <a:extLst>
              <a:ext uri="{FF2B5EF4-FFF2-40B4-BE49-F238E27FC236}">
                <a16:creationId xmlns:a16="http://schemas.microsoft.com/office/drawing/2014/main" id="{E0C6F9AB-2515-06F7-F5FF-14E082B7EAD6}"/>
              </a:ext>
            </a:extLst>
          </p:cNvPr>
          <p:cNvPicPr>
            <a:picLocks noChangeAspect="1"/>
          </p:cNvPicPr>
          <p:nvPr userDrawn="1"/>
        </p:nvPicPr>
        <p:blipFill>
          <a:blip r:embed="rId2"/>
          <a:stretch>
            <a:fillRect/>
          </a:stretch>
        </p:blipFill>
        <p:spPr>
          <a:xfrm>
            <a:off x="10096685" y="519609"/>
            <a:ext cx="1340127" cy="467981"/>
          </a:xfrm>
          <a:prstGeom prst="rect">
            <a:avLst/>
          </a:prstGeom>
        </p:spPr>
      </p:pic>
    </p:spTree>
    <p:extLst>
      <p:ext uri="{BB962C8B-B14F-4D97-AF65-F5344CB8AC3E}">
        <p14:creationId xmlns:p14="http://schemas.microsoft.com/office/powerpoint/2010/main" val="28428565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27"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3" name="Footer Placeholder 2">
            <a:extLst>
              <a:ext uri="{FF2B5EF4-FFF2-40B4-BE49-F238E27FC236}">
                <a16:creationId xmlns:a16="http://schemas.microsoft.com/office/drawing/2014/main" id="{6A96AE6B-C94F-22B1-3C65-E862CDD004C4}"/>
              </a:ext>
            </a:extLst>
          </p:cNvPr>
          <p:cNvSpPr>
            <a:spLocks noGrp="1"/>
          </p:cNvSpPr>
          <p:nvPr>
            <p:ph type="ftr" sz="quarter" idx="11"/>
          </p:nvPr>
        </p:nvSpPr>
        <p:spPr/>
        <p:txBody>
          <a:bodyPr/>
          <a:lstStyle/>
          <a:p>
            <a:r>
              <a:rPr lang="en-US"/>
              <a:t> ©2025 RETHINK BREAST CANCER          PROPRIETARY &amp; CONFIDENTIAL </a:t>
            </a:r>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pic>
        <p:nvPicPr>
          <p:cNvPr id="6" name="Picture 5">
            <a:extLst>
              <a:ext uri="{FF2B5EF4-FFF2-40B4-BE49-F238E27FC236}">
                <a16:creationId xmlns:a16="http://schemas.microsoft.com/office/drawing/2014/main" id="{641652F6-CF57-FE26-0FCB-CFD5AB004B1B}"/>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22008894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C679-02BA-7D73-9AFB-217762493E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43F4A-77C3-5354-FB33-562A1FACAE21}"/>
              </a:ext>
            </a:extLst>
          </p:cNvPr>
          <p:cNvSpPr>
            <a:spLocks noGrp="1"/>
          </p:cNvSpPr>
          <p:nvPr>
            <p:ph type="dt" sz="half" idx="10"/>
          </p:nvPr>
        </p:nvSpPr>
        <p:spPr/>
        <p:txBody>
          <a:bodyPr/>
          <a:lstStyle/>
          <a:p>
            <a:fld id="{42C10B7C-2007-1C42-B8C4-4CAF4DCB3A83}" type="datetime1">
              <a:rPr lang="en-CA" smtClean="0"/>
              <a:t>2025-07-15</a:t>
            </a:fld>
            <a:endParaRPr lang="en-US"/>
          </a:p>
        </p:txBody>
      </p:sp>
      <p:sp>
        <p:nvSpPr>
          <p:cNvPr id="4" name="Footer Placeholder 3">
            <a:extLst>
              <a:ext uri="{FF2B5EF4-FFF2-40B4-BE49-F238E27FC236}">
                <a16:creationId xmlns:a16="http://schemas.microsoft.com/office/drawing/2014/main" id="{B7A9E4E6-5A6A-EBA1-173D-C6C891614312}"/>
              </a:ext>
            </a:extLst>
          </p:cNvPr>
          <p:cNvSpPr>
            <a:spLocks noGrp="1"/>
          </p:cNvSpPr>
          <p:nvPr>
            <p:ph type="ftr" sz="quarter" idx="11"/>
          </p:nvPr>
        </p:nvSpPr>
        <p:spPr/>
        <p:txBody>
          <a:bodyPr/>
          <a:lstStyle/>
          <a:p>
            <a:r>
              <a:rPr lang="en-US"/>
              <a:t> ©2025 RETHINK BREAST CANCER          PROPRIETARY &amp; CONFIDENTIAL </a:t>
            </a:r>
          </a:p>
        </p:txBody>
      </p:sp>
      <p:sp>
        <p:nvSpPr>
          <p:cNvPr id="5" name="Slide Number Placeholder 4">
            <a:extLst>
              <a:ext uri="{FF2B5EF4-FFF2-40B4-BE49-F238E27FC236}">
                <a16:creationId xmlns:a16="http://schemas.microsoft.com/office/drawing/2014/main" id="{3D7898B2-85A1-9E9C-D580-E31A4C9F14CC}"/>
              </a:ext>
            </a:extLst>
          </p:cNvPr>
          <p:cNvSpPr>
            <a:spLocks noGrp="1"/>
          </p:cNvSpPr>
          <p:nvPr>
            <p:ph type="sldNum" sz="quarter" idx="12"/>
          </p:nvPr>
        </p:nvSpPr>
        <p:spPr/>
        <p:txBody>
          <a:bodyPr/>
          <a:lstStyle/>
          <a:p>
            <a:fld id="{D540B00B-03F2-254E-B0DB-29F15EAFDCEE}" type="slidenum">
              <a:rPr lang="en-US" smtClean="0"/>
              <a:t>‹#›</a:t>
            </a:fld>
            <a:endParaRPr lang="en-US"/>
          </a:p>
        </p:txBody>
      </p:sp>
      <p:pic>
        <p:nvPicPr>
          <p:cNvPr id="6" name="Picture 5">
            <a:extLst>
              <a:ext uri="{FF2B5EF4-FFF2-40B4-BE49-F238E27FC236}">
                <a16:creationId xmlns:a16="http://schemas.microsoft.com/office/drawing/2014/main" id="{50D36956-0F5B-704A-8985-49B39B13EE84}"/>
              </a:ext>
            </a:extLst>
          </p:cNvPr>
          <p:cNvPicPr>
            <a:picLocks noChangeAspect="1"/>
          </p:cNvPicPr>
          <p:nvPr userDrawn="1"/>
        </p:nvPicPr>
        <p:blipFill>
          <a:blip r:embed="rId2"/>
          <a:stretch>
            <a:fillRect/>
          </a:stretch>
        </p:blipFill>
        <p:spPr>
          <a:xfrm>
            <a:off x="2209800" y="2744529"/>
            <a:ext cx="7772400" cy="819105"/>
          </a:xfrm>
          <a:prstGeom prst="rect">
            <a:avLst/>
          </a:prstGeom>
        </p:spPr>
      </p:pic>
      <p:pic>
        <p:nvPicPr>
          <p:cNvPr id="7" name="Picture 6">
            <a:extLst>
              <a:ext uri="{FF2B5EF4-FFF2-40B4-BE49-F238E27FC236}">
                <a16:creationId xmlns:a16="http://schemas.microsoft.com/office/drawing/2014/main" id="{40E28211-F9AB-37B6-5CD5-9917B6B140F8}"/>
              </a:ext>
            </a:extLst>
          </p:cNvPr>
          <p:cNvPicPr>
            <a:picLocks noChangeAspect="1"/>
          </p:cNvPicPr>
          <p:nvPr userDrawn="1"/>
        </p:nvPicPr>
        <p:blipFill>
          <a:blip r:embed="rId3"/>
          <a:stretch>
            <a:fillRect/>
          </a:stretch>
        </p:blipFill>
        <p:spPr>
          <a:xfrm>
            <a:off x="2192083" y="4550199"/>
            <a:ext cx="453036" cy="453036"/>
          </a:xfrm>
          <a:prstGeom prst="rect">
            <a:avLst/>
          </a:prstGeom>
        </p:spPr>
      </p:pic>
      <p:sp>
        <p:nvSpPr>
          <p:cNvPr id="8" name="Rectangle 7">
            <a:extLst>
              <a:ext uri="{FF2B5EF4-FFF2-40B4-BE49-F238E27FC236}">
                <a16:creationId xmlns:a16="http://schemas.microsoft.com/office/drawing/2014/main" id="{4E5D31A2-2139-3881-6450-A7E71619B264}"/>
              </a:ext>
            </a:extLst>
          </p:cNvPr>
          <p:cNvSpPr/>
          <p:nvPr userDrawn="1"/>
        </p:nvSpPr>
        <p:spPr>
          <a:xfrm>
            <a:off x="3229337" y="4160909"/>
            <a:ext cx="1333018" cy="129371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E8D3DE9-F12D-77B4-6E88-CA05C17443FA}"/>
              </a:ext>
            </a:extLst>
          </p:cNvPr>
          <p:cNvPicPr>
            <a:picLocks noChangeAspect="1"/>
          </p:cNvPicPr>
          <p:nvPr userDrawn="1"/>
        </p:nvPicPr>
        <p:blipFill>
          <a:blip r:embed="rId4"/>
          <a:stretch>
            <a:fillRect/>
          </a:stretch>
        </p:blipFill>
        <p:spPr>
          <a:xfrm>
            <a:off x="3669328" y="4550199"/>
            <a:ext cx="453036" cy="453036"/>
          </a:xfrm>
          <a:prstGeom prst="rect">
            <a:avLst/>
          </a:prstGeom>
        </p:spPr>
      </p:pic>
      <p:sp>
        <p:nvSpPr>
          <p:cNvPr id="11" name="Rectangle 10">
            <a:extLst>
              <a:ext uri="{FF2B5EF4-FFF2-40B4-BE49-F238E27FC236}">
                <a16:creationId xmlns:a16="http://schemas.microsoft.com/office/drawing/2014/main" id="{66AD869C-9380-CE7E-E64C-161AB7175376}"/>
              </a:ext>
            </a:extLst>
          </p:cNvPr>
          <p:cNvSpPr/>
          <p:nvPr userDrawn="1"/>
        </p:nvSpPr>
        <p:spPr>
          <a:xfrm>
            <a:off x="4826643" y="4160909"/>
            <a:ext cx="1956121" cy="129371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8591D52-893F-F528-79EE-FBEDEA8AD119}"/>
              </a:ext>
            </a:extLst>
          </p:cNvPr>
          <p:cNvPicPr>
            <a:picLocks noChangeAspect="1"/>
          </p:cNvPicPr>
          <p:nvPr userDrawn="1"/>
        </p:nvPicPr>
        <p:blipFill>
          <a:blip r:embed="rId5"/>
          <a:stretch>
            <a:fillRect/>
          </a:stretch>
        </p:blipFill>
        <p:spPr>
          <a:xfrm>
            <a:off x="5146573" y="4550200"/>
            <a:ext cx="1340127" cy="467981"/>
          </a:xfrm>
          <a:prstGeom prst="rect">
            <a:avLst/>
          </a:prstGeom>
        </p:spPr>
      </p:pic>
      <p:pic>
        <p:nvPicPr>
          <p:cNvPr id="13" name="Picture 12">
            <a:extLst>
              <a:ext uri="{FF2B5EF4-FFF2-40B4-BE49-F238E27FC236}">
                <a16:creationId xmlns:a16="http://schemas.microsoft.com/office/drawing/2014/main" id="{6706A90D-A22F-4913-4800-47BDC0FC1422}"/>
              </a:ext>
            </a:extLst>
          </p:cNvPr>
          <p:cNvPicPr>
            <a:picLocks noChangeAspect="1"/>
          </p:cNvPicPr>
          <p:nvPr userDrawn="1"/>
        </p:nvPicPr>
        <p:blipFill>
          <a:blip r:embed="rId6"/>
          <a:stretch>
            <a:fillRect/>
          </a:stretch>
        </p:blipFill>
        <p:spPr>
          <a:xfrm>
            <a:off x="7188611" y="4550199"/>
            <a:ext cx="1340127" cy="467981"/>
          </a:xfrm>
          <a:prstGeom prst="rect">
            <a:avLst/>
          </a:prstGeom>
        </p:spPr>
      </p:pic>
      <p:sp>
        <p:nvSpPr>
          <p:cNvPr id="14" name="Rectangle 13">
            <a:extLst>
              <a:ext uri="{FF2B5EF4-FFF2-40B4-BE49-F238E27FC236}">
                <a16:creationId xmlns:a16="http://schemas.microsoft.com/office/drawing/2014/main" id="{FE96D12B-A315-DCCA-C7D9-07AC8EA2A3C5}"/>
              </a:ext>
            </a:extLst>
          </p:cNvPr>
          <p:cNvSpPr/>
          <p:nvPr userDrawn="1"/>
        </p:nvSpPr>
        <p:spPr>
          <a:xfrm>
            <a:off x="9155575" y="4160909"/>
            <a:ext cx="1134319" cy="1117147"/>
          </a:xfrm>
          <a:prstGeom prst="rect">
            <a:avLst/>
          </a:prstGeom>
          <a:solidFill>
            <a:srgbClr val="FF49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6A417E3-D0D7-9F7D-75CE-641375D7D4F7}"/>
              </a:ext>
            </a:extLst>
          </p:cNvPr>
          <p:cNvGrpSpPr/>
          <p:nvPr userDrawn="1"/>
        </p:nvGrpSpPr>
        <p:grpSpPr>
          <a:xfrm>
            <a:off x="895514" y="1576749"/>
            <a:ext cx="8502117" cy="1141009"/>
            <a:chOff x="1147721" y="1673287"/>
            <a:chExt cx="12305818" cy="1141009"/>
          </a:xfrm>
        </p:grpSpPr>
        <p:sp>
          <p:nvSpPr>
            <p:cNvPr id="15" name="Rectangle 14">
              <a:extLst>
                <a:ext uri="{FF2B5EF4-FFF2-40B4-BE49-F238E27FC236}">
                  <a16:creationId xmlns:a16="http://schemas.microsoft.com/office/drawing/2014/main" id="{B8F3B42F-9574-72E0-EB5E-E973FA51B0DD}"/>
                </a:ext>
              </a:extLst>
            </p:cNvPr>
            <p:cNvSpPr/>
            <p:nvPr userDrawn="1"/>
          </p:nvSpPr>
          <p:spPr>
            <a:xfrm>
              <a:off x="3854162" y="1673287"/>
              <a:ext cx="1134319" cy="1117147"/>
            </a:xfrm>
            <a:prstGeom prst="rect">
              <a:avLst/>
            </a:prstGeom>
            <a:solidFill>
              <a:srgbClr val="FF49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9133E57-D1C1-E117-CED6-EF9C34A1CBDF}"/>
                </a:ext>
              </a:extLst>
            </p:cNvPr>
            <p:cNvSpPr/>
            <p:nvPr userDrawn="1"/>
          </p:nvSpPr>
          <p:spPr>
            <a:xfrm>
              <a:off x="5237485" y="1697149"/>
              <a:ext cx="1134319" cy="1117147"/>
            </a:xfrm>
            <a:prstGeom prst="rect">
              <a:avLst/>
            </a:prstGeom>
            <a:solidFill>
              <a:srgbClr val="F050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23529-C5F5-9D5A-F7D9-00F2E2FCDA17}"/>
                </a:ext>
              </a:extLst>
            </p:cNvPr>
            <p:cNvSpPr/>
            <p:nvPr userDrawn="1"/>
          </p:nvSpPr>
          <p:spPr>
            <a:xfrm>
              <a:off x="2470683" y="1690084"/>
              <a:ext cx="1134319" cy="1117147"/>
            </a:xfrm>
            <a:prstGeom prst="rect">
              <a:avLst/>
            </a:prstGeom>
            <a:solidFill>
              <a:srgbClr val="B61E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06C8F9-2B1B-EF99-0D82-BA44D98B49A9}"/>
                </a:ext>
              </a:extLst>
            </p:cNvPr>
            <p:cNvSpPr/>
            <p:nvPr userDrawn="1"/>
          </p:nvSpPr>
          <p:spPr>
            <a:xfrm>
              <a:off x="8017600" y="1673287"/>
              <a:ext cx="1134319" cy="1117147"/>
            </a:xfrm>
            <a:prstGeom prst="rect">
              <a:avLst/>
            </a:prstGeom>
            <a:solidFill>
              <a:srgbClr val="FBE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5233ED-7276-49AD-360B-F45A56C29F0C}"/>
                </a:ext>
              </a:extLst>
            </p:cNvPr>
            <p:cNvSpPr/>
            <p:nvPr userDrawn="1"/>
          </p:nvSpPr>
          <p:spPr>
            <a:xfrm>
              <a:off x="9400923" y="1697149"/>
              <a:ext cx="1134319" cy="1117147"/>
            </a:xfrm>
            <a:prstGeom prst="rect">
              <a:avLst/>
            </a:prstGeom>
            <a:solidFill>
              <a:srgbClr val="FEE1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3A4E80-4591-1B77-DA64-C2EBD0A6AAC9}"/>
                </a:ext>
              </a:extLst>
            </p:cNvPr>
            <p:cNvSpPr/>
            <p:nvPr userDrawn="1"/>
          </p:nvSpPr>
          <p:spPr>
            <a:xfrm>
              <a:off x="6634121" y="1690084"/>
              <a:ext cx="1134319" cy="1117147"/>
            </a:xfrm>
            <a:prstGeom prst="rect">
              <a:avLst/>
            </a:prstGeom>
            <a:solidFill>
              <a:srgbClr val="F1BF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BE75F62-0593-1FEA-C87F-A9B51C62824C}"/>
                </a:ext>
              </a:extLst>
            </p:cNvPr>
            <p:cNvSpPr/>
            <p:nvPr userDrawn="1"/>
          </p:nvSpPr>
          <p:spPr>
            <a:xfrm>
              <a:off x="1147721" y="1690084"/>
              <a:ext cx="1134319" cy="1117147"/>
            </a:xfrm>
            <a:prstGeom prst="rect">
              <a:avLst/>
            </a:prstGeom>
            <a:solidFill>
              <a:srgbClr val="221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2F45EA-DB9A-4993-5918-3833A5536C39}"/>
                </a:ext>
              </a:extLst>
            </p:cNvPr>
            <p:cNvSpPr/>
            <p:nvPr userDrawn="1"/>
          </p:nvSpPr>
          <p:spPr>
            <a:xfrm>
              <a:off x="10801706" y="1697149"/>
              <a:ext cx="1134319" cy="1117147"/>
            </a:xfrm>
            <a:prstGeom prst="rect">
              <a:avLst/>
            </a:prstGeom>
            <a:solidFill>
              <a:srgbClr val="FDF5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21CAF06-4305-E39E-B8C3-252CA74EAEA0}"/>
                </a:ext>
              </a:extLst>
            </p:cNvPr>
            <p:cNvSpPr/>
            <p:nvPr userDrawn="1"/>
          </p:nvSpPr>
          <p:spPr>
            <a:xfrm>
              <a:off x="12319220" y="1697149"/>
              <a:ext cx="1134319" cy="11171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823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11" name="Text Placeholder 10">
            <a:extLst>
              <a:ext uri="{FF2B5EF4-FFF2-40B4-BE49-F238E27FC236}">
                <a16:creationId xmlns:a16="http://schemas.microsoft.com/office/drawing/2014/main" id="{6D57726B-E82E-C2B2-EE86-64F9F6EE328F}"/>
              </a:ext>
            </a:extLst>
          </p:cNvPr>
          <p:cNvSpPr>
            <a:spLocks noGrp="1"/>
          </p:cNvSpPr>
          <p:nvPr>
            <p:ph type="body" sz="quarter" idx="13" hasCustomPrompt="1"/>
          </p:nvPr>
        </p:nvSpPr>
        <p:spPr>
          <a:xfrm>
            <a:off x="656674" y="606080"/>
            <a:ext cx="1897063" cy="179387"/>
          </a:xfrm>
        </p:spPr>
        <p:txBody>
          <a:bodyPr>
            <a:noAutofit/>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30A0FA25-2160-A90E-7D70-8293DC20B4BE}"/>
              </a:ext>
            </a:extLst>
          </p:cNvPr>
          <p:cNvSpPr>
            <a:spLocks noGrp="1"/>
          </p:cNvSpPr>
          <p:nvPr>
            <p:ph type="body" sz="quarter" idx="16"/>
          </p:nvPr>
        </p:nvSpPr>
        <p:spPr>
          <a:xfrm>
            <a:off x="5139084" y="1190559"/>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0F43D60C-D0C6-32D7-656F-8A3AF1C4136A}"/>
              </a:ext>
            </a:extLst>
          </p:cNvPr>
          <p:cNvSpPr>
            <a:spLocks noGrp="1"/>
          </p:cNvSpPr>
          <p:nvPr>
            <p:ph type="body" sz="quarter" idx="17"/>
          </p:nvPr>
        </p:nvSpPr>
        <p:spPr>
          <a:xfrm>
            <a:off x="6560380" y="1190559"/>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
            <a:extLst>
              <a:ext uri="{FF2B5EF4-FFF2-40B4-BE49-F238E27FC236}">
                <a16:creationId xmlns:a16="http://schemas.microsoft.com/office/drawing/2014/main" id="{99D47360-E0E8-2130-0000-23BA1D54A4CC}"/>
              </a:ext>
            </a:extLst>
          </p:cNvPr>
          <p:cNvSpPr>
            <a:spLocks noGrp="1"/>
          </p:cNvSpPr>
          <p:nvPr>
            <p:ph type="body" sz="quarter" idx="15"/>
          </p:nvPr>
        </p:nvSpPr>
        <p:spPr>
          <a:xfrm>
            <a:off x="596901" y="2124837"/>
            <a:ext cx="4127499" cy="2775154"/>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B46B6858-FF12-F82A-741E-C68AB1E24020}"/>
              </a:ext>
            </a:extLst>
          </p:cNvPr>
          <p:cNvSpPr>
            <a:spLocks noGrp="1"/>
          </p:cNvSpPr>
          <p:nvPr>
            <p:ph type="body" sz="quarter" idx="18"/>
          </p:nvPr>
        </p:nvSpPr>
        <p:spPr>
          <a:xfrm>
            <a:off x="6560380" y="1439037"/>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a:extLst>
              <a:ext uri="{FF2B5EF4-FFF2-40B4-BE49-F238E27FC236}">
                <a16:creationId xmlns:a16="http://schemas.microsoft.com/office/drawing/2014/main" id="{FBBA174D-2712-0EBD-7952-FF9520209E7A}"/>
              </a:ext>
            </a:extLst>
          </p:cNvPr>
          <p:cNvSpPr>
            <a:spLocks noGrp="1"/>
          </p:cNvSpPr>
          <p:nvPr>
            <p:ph type="body" sz="quarter" idx="19"/>
          </p:nvPr>
        </p:nvSpPr>
        <p:spPr>
          <a:xfrm>
            <a:off x="5139084" y="2442889"/>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3">
            <a:extLst>
              <a:ext uri="{FF2B5EF4-FFF2-40B4-BE49-F238E27FC236}">
                <a16:creationId xmlns:a16="http://schemas.microsoft.com/office/drawing/2014/main" id="{042ED232-209A-B189-F82A-A74E7104EE47}"/>
              </a:ext>
            </a:extLst>
          </p:cNvPr>
          <p:cNvSpPr>
            <a:spLocks noGrp="1"/>
          </p:cNvSpPr>
          <p:nvPr>
            <p:ph type="body" sz="quarter" idx="20"/>
          </p:nvPr>
        </p:nvSpPr>
        <p:spPr>
          <a:xfrm>
            <a:off x="6560380" y="2442889"/>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a:extLst>
              <a:ext uri="{FF2B5EF4-FFF2-40B4-BE49-F238E27FC236}">
                <a16:creationId xmlns:a16="http://schemas.microsoft.com/office/drawing/2014/main" id="{2E0D87D3-2449-BB91-88B5-B05C73E4299B}"/>
              </a:ext>
            </a:extLst>
          </p:cNvPr>
          <p:cNvSpPr>
            <a:spLocks noGrp="1"/>
          </p:cNvSpPr>
          <p:nvPr>
            <p:ph type="body" sz="quarter" idx="21"/>
          </p:nvPr>
        </p:nvSpPr>
        <p:spPr>
          <a:xfrm>
            <a:off x="6560380" y="2691367"/>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3">
            <a:extLst>
              <a:ext uri="{FF2B5EF4-FFF2-40B4-BE49-F238E27FC236}">
                <a16:creationId xmlns:a16="http://schemas.microsoft.com/office/drawing/2014/main" id="{3E5B614A-9D97-C39D-6E04-56FC9339E780}"/>
              </a:ext>
            </a:extLst>
          </p:cNvPr>
          <p:cNvSpPr>
            <a:spLocks noGrp="1"/>
          </p:cNvSpPr>
          <p:nvPr>
            <p:ph type="body" sz="quarter" idx="22"/>
          </p:nvPr>
        </p:nvSpPr>
        <p:spPr>
          <a:xfrm>
            <a:off x="5139084" y="3744915"/>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3">
            <a:extLst>
              <a:ext uri="{FF2B5EF4-FFF2-40B4-BE49-F238E27FC236}">
                <a16:creationId xmlns:a16="http://schemas.microsoft.com/office/drawing/2014/main" id="{E876EB78-BD89-16BE-03C5-0895A2DB1FF6}"/>
              </a:ext>
            </a:extLst>
          </p:cNvPr>
          <p:cNvSpPr>
            <a:spLocks noGrp="1"/>
          </p:cNvSpPr>
          <p:nvPr>
            <p:ph type="body" sz="quarter" idx="23"/>
          </p:nvPr>
        </p:nvSpPr>
        <p:spPr>
          <a:xfrm>
            <a:off x="6560380" y="3744915"/>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3">
            <a:extLst>
              <a:ext uri="{FF2B5EF4-FFF2-40B4-BE49-F238E27FC236}">
                <a16:creationId xmlns:a16="http://schemas.microsoft.com/office/drawing/2014/main" id="{56A63BF0-519E-E370-73C2-4F8724DB68BE}"/>
              </a:ext>
            </a:extLst>
          </p:cNvPr>
          <p:cNvSpPr>
            <a:spLocks noGrp="1"/>
          </p:cNvSpPr>
          <p:nvPr>
            <p:ph type="body" sz="quarter" idx="24"/>
          </p:nvPr>
        </p:nvSpPr>
        <p:spPr>
          <a:xfrm>
            <a:off x="6560380" y="3993393"/>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3">
            <a:extLst>
              <a:ext uri="{FF2B5EF4-FFF2-40B4-BE49-F238E27FC236}">
                <a16:creationId xmlns:a16="http://schemas.microsoft.com/office/drawing/2014/main" id="{7DF460D7-FE66-CFDB-9FB8-F41720E754FA}"/>
              </a:ext>
            </a:extLst>
          </p:cNvPr>
          <p:cNvSpPr>
            <a:spLocks noGrp="1"/>
          </p:cNvSpPr>
          <p:nvPr>
            <p:ph type="body" sz="quarter" idx="25"/>
          </p:nvPr>
        </p:nvSpPr>
        <p:spPr>
          <a:xfrm>
            <a:off x="5139084" y="5046941"/>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3">
            <a:extLst>
              <a:ext uri="{FF2B5EF4-FFF2-40B4-BE49-F238E27FC236}">
                <a16:creationId xmlns:a16="http://schemas.microsoft.com/office/drawing/2014/main" id="{F7DF102F-B53A-ADB5-BDC7-443C36056EAC}"/>
              </a:ext>
            </a:extLst>
          </p:cNvPr>
          <p:cNvSpPr>
            <a:spLocks noGrp="1"/>
          </p:cNvSpPr>
          <p:nvPr>
            <p:ph type="body" sz="quarter" idx="26"/>
          </p:nvPr>
        </p:nvSpPr>
        <p:spPr>
          <a:xfrm>
            <a:off x="6560380" y="5046941"/>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3">
            <a:extLst>
              <a:ext uri="{FF2B5EF4-FFF2-40B4-BE49-F238E27FC236}">
                <a16:creationId xmlns:a16="http://schemas.microsoft.com/office/drawing/2014/main" id="{5D2F636E-FE2F-9AFB-B192-175850271F08}"/>
              </a:ext>
            </a:extLst>
          </p:cNvPr>
          <p:cNvSpPr>
            <a:spLocks noGrp="1"/>
          </p:cNvSpPr>
          <p:nvPr>
            <p:ph type="body" sz="quarter" idx="27"/>
          </p:nvPr>
        </p:nvSpPr>
        <p:spPr>
          <a:xfrm>
            <a:off x="6560380" y="5295419"/>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Footer Placeholder 4">
            <a:extLst>
              <a:ext uri="{FF2B5EF4-FFF2-40B4-BE49-F238E27FC236}">
                <a16:creationId xmlns:a16="http://schemas.microsoft.com/office/drawing/2014/main" id="{C017F6E9-7040-F185-E61D-D4275156FE4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6" name="Picture 5">
            <a:extLst>
              <a:ext uri="{FF2B5EF4-FFF2-40B4-BE49-F238E27FC236}">
                <a16:creationId xmlns:a16="http://schemas.microsoft.com/office/drawing/2014/main" id="{8A1BF509-03B0-6824-3D57-48CA0A610168}"/>
              </a:ext>
            </a:extLst>
          </p:cNvPr>
          <p:cNvPicPr>
            <a:picLocks noChangeAspect="1"/>
          </p:cNvPicPr>
          <p:nvPr userDrawn="1"/>
        </p:nvPicPr>
        <p:blipFill>
          <a:blip r:embed="rId2"/>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87743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pic>
        <p:nvPicPr>
          <p:cNvPr id="7" name="Picture 6" descr="A pink and white gradient&#10;&#10;Description automatically generated">
            <a:extLst>
              <a:ext uri="{FF2B5EF4-FFF2-40B4-BE49-F238E27FC236}">
                <a16:creationId xmlns:a16="http://schemas.microsoft.com/office/drawing/2014/main" id="{193B9D38-E5CB-0865-A968-898FEA4144BD}"/>
              </a:ext>
            </a:extLst>
          </p:cNvPr>
          <p:cNvPicPr>
            <a:picLocks noChangeAspect="1"/>
          </p:cNvPicPr>
          <p:nvPr userDrawn="1"/>
        </p:nvPicPr>
        <p:blipFill>
          <a:blip r:embed="rId2"/>
          <a:stretch>
            <a:fillRect/>
          </a:stretch>
        </p:blipFill>
        <p:spPr>
          <a:xfrm>
            <a:off x="0" y="0"/>
            <a:ext cx="4466167" cy="6858000"/>
          </a:xfrm>
          <a:prstGeom prst="rect">
            <a:avLst/>
          </a:prstGeom>
        </p:spPr>
      </p:pic>
      <p:sp>
        <p:nvSpPr>
          <p:cNvPr id="2" name="Date Placeholder 1">
            <a:extLst>
              <a:ext uri="{FF2B5EF4-FFF2-40B4-BE49-F238E27FC236}">
                <a16:creationId xmlns:a16="http://schemas.microsoft.com/office/drawing/2014/main" id="{C1ED2E0E-4BC5-0E59-A2D8-9268926B9A01}"/>
              </a:ext>
            </a:extLst>
          </p:cNvPr>
          <p:cNvSpPr>
            <a:spLocks noGrp="1"/>
          </p:cNvSpPr>
          <p:nvPr>
            <p:ph type="dt" sz="half" idx="10"/>
          </p:nvPr>
        </p:nvSpPr>
        <p:spPr/>
        <p:txBody>
          <a:bodyPr/>
          <a:lstStyle/>
          <a:p>
            <a:fld id="{9A7E239D-1B53-8B49-AE73-A4ABEC91C920}" type="datetime1">
              <a:rPr lang="en-CA" smtClean="0"/>
              <a:t>2025-07-15</a:t>
            </a:fld>
            <a:endParaRPr lang="en-US"/>
          </a:p>
        </p:txBody>
      </p:sp>
      <p:sp>
        <p:nvSpPr>
          <p:cNvPr id="4" name="Slide Number Placeholder 3">
            <a:extLst>
              <a:ext uri="{FF2B5EF4-FFF2-40B4-BE49-F238E27FC236}">
                <a16:creationId xmlns:a16="http://schemas.microsoft.com/office/drawing/2014/main" id="{51B66C07-E745-316D-55E4-913D04D5DE80}"/>
              </a:ext>
            </a:extLst>
          </p:cNvPr>
          <p:cNvSpPr>
            <a:spLocks noGrp="1"/>
          </p:cNvSpPr>
          <p:nvPr>
            <p:ph type="sldNum" sz="quarter" idx="12"/>
          </p:nvPr>
        </p:nvSpPr>
        <p:spPr/>
        <p:txBody>
          <a:bodyPr/>
          <a:lstStyle/>
          <a:p>
            <a:fld id="{D540B00B-03F2-254E-B0DB-29F15EAFDCEE}" type="slidenum">
              <a:rPr lang="en-US" smtClean="0"/>
              <a:t>‹#›</a:t>
            </a:fld>
            <a:endParaRPr lang="en-US"/>
          </a:p>
        </p:txBody>
      </p:sp>
      <p:sp>
        <p:nvSpPr>
          <p:cNvPr id="16" name="Text Placeholder 3">
            <a:extLst>
              <a:ext uri="{FF2B5EF4-FFF2-40B4-BE49-F238E27FC236}">
                <a16:creationId xmlns:a16="http://schemas.microsoft.com/office/drawing/2014/main" id="{30A0FA25-2160-A90E-7D70-8293DC20B4BE}"/>
              </a:ext>
            </a:extLst>
          </p:cNvPr>
          <p:cNvSpPr>
            <a:spLocks noGrp="1"/>
          </p:cNvSpPr>
          <p:nvPr>
            <p:ph type="body" sz="quarter" idx="16"/>
          </p:nvPr>
        </p:nvSpPr>
        <p:spPr>
          <a:xfrm>
            <a:off x="5139084" y="1190559"/>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0F43D60C-D0C6-32D7-656F-8A3AF1C4136A}"/>
              </a:ext>
            </a:extLst>
          </p:cNvPr>
          <p:cNvSpPr>
            <a:spLocks noGrp="1"/>
          </p:cNvSpPr>
          <p:nvPr>
            <p:ph type="body" sz="quarter" idx="17"/>
          </p:nvPr>
        </p:nvSpPr>
        <p:spPr>
          <a:xfrm>
            <a:off x="6560380" y="1190559"/>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
            <a:extLst>
              <a:ext uri="{FF2B5EF4-FFF2-40B4-BE49-F238E27FC236}">
                <a16:creationId xmlns:a16="http://schemas.microsoft.com/office/drawing/2014/main" id="{99D47360-E0E8-2130-0000-23BA1D54A4CC}"/>
              </a:ext>
            </a:extLst>
          </p:cNvPr>
          <p:cNvSpPr>
            <a:spLocks noGrp="1"/>
          </p:cNvSpPr>
          <p:nvPr>
            <p:ph type="body" sz="quarter" idx="15"/>
          </p:nvPr>
        </p:nvSpPr>
        <p:spPr>
          <a:xfrm>
            <a:off x="596902" y="2124837"/>
            <a:ext cx="3363430" cy="2775154"/>
          </a:xfrm>
        </p:spPr>
        <p:txBody>
          <a:bodyPr>
            <a:noAutofit/>
          </a:bodyPr>
          <a:lstStyle>
            <a:lvl1pPr marL="0" indent="0">
              <a:buFont typeface="Arial" panose="020B0604020202020204" pitchFamily="34" charset="0"/>
              <a:buNone/>
              <a:defRPr sz="6500">
                <a:latin typeface="Nevoa Light Condensed" pitchFamily="2" charset="77"/>
              </a:defRPr>
            </a:lvl1pPr>
            <a:lvl2pPr marL="457200" indent="0">
              <a:buFont typeface="Arial" panose="020B0604020202020204" pitchFamily="34" charset="0"/>
              <a:buNone/>
              <a:defRPr sz="6500">
                <a:latin typeface="Nevoa Light Condensed" pitchFamily="2" charset="77"/>
              </a:defRPr>
            </a:lvl2pPr>
            <a:lvl3pPr marL="914400" indent="0">
              <a:buFont typeface="Arial" panose="020B0604020202020204" pitchFamily="34" charset="0"/>
              <a:buNone/>
              <a:defRPr sz="6500">
                <a:latin typeface="Nevoa Light Condensed" pitchFamily="2" charset="77"/>
              </a:defRPr>
            </a:lvl3pPr>
            <a:lvl4pPr marL="1371600" indent="0">
              <a:buFont typeface="Arial" panose="020B0604020202020204" pitchFamily="34" charset="0"/>
              <a:buNone/>
              <a:defRPr sz="6500">
                <a:latin typeface="Nevoa Light Condensed" pitchFamily="2" charset="77"/>
              </a:defRPr>
            </a:lvl4pPr>
            <a:lvl5pPr marL="1828800" indent="0">
              <a:buFont typeface="Arial" panose="020B0604020202020204" pitchFamily="34" charset="0"/>
              <a:buNone/>
              <a:defRPr sz="6500">
                <a:latin typeface="Nevoa Light Condensed"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B46B6858-FF12-F82A-741E-C68AB1E24020}"/>
              </a:ext>
            </a:extLst>
          </p:cNvPr>
          <p:cNvSpPr>
            <a:spLocks noGrp="1"/>
          </p:cNvSpPr>
          <p:nvPr>
            <p:ph type="body" sz="quarter" idx="18"/>
          </p:nvPr>
        </p:nvSpPr>
        <p:spPr>
          <a:xfrm>
            <a:off x="6560380" y="1439037"/>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a:extLst>
              <a:ext uri="{FF2B5EF4-FFF2-40B4-BE49-F238E27FC236}">
                <a16:creationId xmlns:a16="http://schemas.microsoft.com/office/drawing/2014/main" id="{FBBA174D-2712-0EBD-7952-FF9520209E7A}"/>
              </a:ext>
            </a:extLst>
          </p:cNvPr>
          <p:cNvSpPr>
            <a:spLocks noGrp="1"/>
          </p:cNvSpPr>
          <p:nvPr>
            <p:ph type="body" sz="quarter" idx="19"/>
          </p:nvPr>
        </p:nvSpPr>
        <p:spPr>
          <a:xfrm>
            <a:off x="5139084" y="2442889"/>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3">
            <a:extLst>
              <a:ext uri="{FF2B5EF4-FFF2-40B4-BE49-F238E27FC236}">
                <a16:creationId xmlns:a16="http://schemas.microsoft.com/office/drawing/2014/main" id="{042ED232-209A-B189-F82A-A74E7104EE47}"/>
              </a:ext>
            </a:extLst>
          </p:cNvPr>
          <p:cNvSpPr>
            <a:spLocks noGrp="1"/>
          </p:cNvSpPr>
          <p:nvPr>
            <p:ph type="body" sz="quarter" idx="20"/>
          </p:nvPr>
        </p:nvSpPr>
        <p:spPr>
          <a:xfrm>
            <a:off x="6560380" y="2442889"/>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a:extLst>
              <a:ext uri="{FF2B5EF4-FFF2-40B4-BE49-F238E27FC236}">
                <a16:creationId xmlns:a16="http://schemas.microsoft.com/office/drawing/2014/main" id="{2E0D87D3-2449-BB91-88B5-B05C73E4299B}"/>
              </a:ext>
            </a:extLst>
          </p:cNvPr>
          <p:cNvSpPr>
            <a:spLocks noGrp="1"/>
          </p:cNvSpPr>
          <p:nvPr>
            <p:ph type="body" sz="quarter" idx="21"/>
          </p:nvPr>
        </p:nvSpPr>
        <p:spPr>
          <a:xfrm>
            <a:off x="6560380" y="2691367"/>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3">
            <a:extLst>
              <a:ext uri="{FF2B5EF4-FFF2-40B4-BE49-F238E27FC236}">
                <a16:creationId xmlns:a16="http://schemas.microsoft.com/office/drawing/2014/main" id="{3E5B614A-9D97-C39D-6E04-56FC9339E780}"/>
              </a:ext>
            </a:extLst>
          </p:cNvPr>
          <p:cNvSpPr>
            <a:spLocks noGrp="1"/>
          </p:cNvSpPr>
          <p:nvPr>
            <p:ph type="body" sz="quarter" idx="22"/>
          </p:nvPr>
        </p:nvSpPr>
        <p:spPr>
          <a:xfrm>
            <a:off x="5139084" y="3744915"/>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3">
            <a:extLst>
              <a:ext uri="{FF2B5EF4-FFF2-40B4-BE49-F238E27FC236}">
                <a16:creationId xmlns:a16="http://schemas.microsoft.com/office/drawing/2014/main" id="{E876EB78-BD89-16BE-03C5-0895A2DB1FF6}"/>
              </a:ext>
            </a:extLst>
          </p:cNvPr>
          <p:cNvSpPr>
            <a:spLocks noGrp="1"/>
          </p:cNvSpPr>
          <p:nvPr>
            <p:ph type="body" sz="quarter" idx="23"/>
          </p:nvPr>
        </p:nvSpPr>
        <p:spPr>
          <a:xfrm>
            <a:off x="6560380" y="3744915"/>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3">
            <a:extLst>
              <a:ext uri="{FF2B5EF4-FFF2-40B4-BE49-F238E27FC236}">
                <a16:creationId xmlns:a16="http://schemas.microsoft.com/office/drawing/2014/main" id="{56A63BF0-519E-E370-73C2-4F8724DB68BE}"/>
              </a:ext>
            </a:extLst>
          </p:cNvPr>
          <p:cNvSpPr>
            <a:spLocks noGrp="1"/>
          </p:cNvSpPr>
          <p:nvPr>
            <p:ph type="body" sz="quarter" idx="24"/>
          </p:nvPr>
        </p:nvSpPr>
        <p:spPr>
          <a:xfrm>
            <a:off x="6560380" y="3993393"/>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3">
            <a:extLst>
              <a:ext uri="{FF2B5EF4-FFF2-40B4-BE49-F238E27FC236}">
                <a16:creationId xmlns:a16="http://schemas.microsoft.com/office/drawing/2014/main" id="{7DF460D7-FE66-CFDB-9FB8-F41720E754FA}"/>
              </a:ext>
            </a:extLst>
          </p:cNvPr>
          <p:cNvSpPr>
            <a:spLocks noGrp="1"/>
          </p:cNvSpPr>
          <p:nvPr>
            <p:ph type="body" sz="quarter" idx="25"/>
          </p:nvPr>
        </p:nvSpPr>
        <p:spPr>
          <a:xfrm>
            <a:off x="5139084" y="5046941"/>
            <a:ext cx="1271656" cy="934278"/>
          </a:xfrm>
        </p:spPr>
        <p:txBody>
          <a:bodyPr>
            <a:noAutofit/>
          </a:bodyPr>
          <a:lstStyle>
            <a:lvl1pPr marL="0" indent="0">
              <a:buFont typeface="Arial" panose="020B0604020202020204" pitchFamily="34" charset="0"/>
              <a:buNone/>
              <a:defRPr sz="6500" b="0" i="0">
                <a:latin typeface="Poppins ExtraLight" pitchFamily="2" charset="77"/>
                <a:cs typeface="Poppins ExtraLight" pitchFamily="2" charset="77"/>
              </a:defRPr>
            </a:lvl1pPr>
            <a:lvl2pPr marL="457200" indent="0">
              <a:buFont typeface="Arial" panose="020B0604020202020204" pitchFamily="34" charset="0"/>
              <a:buNone/>
              <a:defRPr sz="6500" b="0" i="0">
                <a:latin typeface="Poppins ExtraLight" pitchFamily="2" charset="77"/>
                <a:cs typeface="Poppins ExtraLight" pitchFamily="2" charset="77"/>
              </a:defRPr>
            </a:lvl2pPr>
            <a:lvl3pPr marL="914400" indent="0">
              <a:buFont typeface="Arial" panose="020B0604020202020204" pitchFamily="34" charset="0"/>
              <a:buNone/>
              <a:defRPr sz="6500" b="0" i="0">
                <a:latin typeface="Poppins ExtraLight" pitchFamily="2" charset="77"/>
                <a:cs typeface="Poppins ExtraLight" pitchFamily="2" charset="77"/>
              </a:defRPr>
            </a:lvl3pPr>
            <a:lvl4pPr marL="1371600" indent="0">
              <a:buFont typeface="Arial" panose="020B0604020202020204" pitchFamily="34" charset="0"/>
              <a:buNone/>
              <a:defRPr sz="6500" b="0" i="0">
                <a:latin typeface="Poppins ExtraLight" pitchFamily="2" charset="77"/>
                <a:cs typeface="Poppins ExtraLight" pitchFamily="2" charset="77"/>
              </a:defRPr>
            </a:lvl4pPr>
            <a:lvl5pPr marL="1828800" indent="0">
              <a:buFont typeface="Arial" panose="020B0604020202020204" pitchFamily="34" charset="0"/>
              <a:buNone/>
              <a:defRPr sz="6500" b="0" i="0">
                <a:latin typeface="Poppins ExtraLight" pitchFamily="2" charset="77"/>
                <a:cs typeface="Poppins Extra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3">
            <a:extLst>
              <a:ext uri="{FF2B5EF4-FFF2-40B4-BE49-F238E27FC236}">
                <a16:creationId xmlns:a16="http://schemas.microsoft.com/office/drawing/2014/main" id="{F7DF102F-B53A-ADB5-BDC7-443C36056EAC}"/>
              </a:ext>
            </a:extLst>
          </p:cNvPr>
          <p:cNvSpPr>
            <a:spLocks noGrp="1"/>
          </p:cNvSpPr>
          <p:nvPr>
            <p:ph type="body" sz="quarter" idx="26"/>
          </p:nvPr>
        </p:nvSpPr>
        <p:spPr>
          <a:xfrm>
            <a:off x="6560380" y="5046941"/>
            <a:ext cx="3875707" cy="240676"/>
          </a:xfrm>
        </p:spPr>
        <p:txBody>
          <a:bodyPr>
            <a:noAutofit/>
          </a:bodyPr>
          <a:lstStyle>
            <a:lvl1pPr marL="0" indent="0">
              <a:buFont typeface="Arial" panose="020B0604020202020204" pitchFamily="34" charset="0"/>
              <a:buNone/>
              <a:defRPr sz="1200" b="0" i="0">
                <a:latin typeface="Poppins Medium" pitchFamily="2" charset="77"/>
                <a:cs typeface="Poppins Medium"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3">
            <a:extLst>
              <a:ext uri="{FF2B5EF4-FFF2-40B4-BE49-F238E27FC236}">
                <a16:creationId xmlns:a16="http://schemas.microsoft.com/office/drawing/2014/main" id="{5D2F636E-FE2F-9AFB-B192-175850271F08}"/>
              </a:ext>
            </a:extLst>
          </p:cNvPr>
          <p:cNvSpPr>
            <a:spLocks noGrp="1"/>
          </p:cNvSpPr>
          <p:nvPr>
            <p:ph type="body" sz="quarter" idx="27"/>
          </p:nvPr>
        </p:nvSpPr>
        <p:spPr>
          <a:xfrm>
            <a:off x="6560380" y="5295419"/>
            <a:ext cx="3875707" cy="685800"/>
          </a:xfrm>
        </p:spPr>
        <p:txBody>
          <a:bodyPr>
            <a:noAutofit/>
          </a:bodyPr>
          <a:lstStyle>
            <a:lvl1pPr marL="0" indent="0">
              <a:buFont typeface="Arial" panose="020B0604020202020204" pitchFamily="34" charset="0"/>
              <a:buNone/>
              <a:defRPr sz="1200" b="0" i="0">
                <a:latin typeface="Poppins" pitchFamily="2" charset="77"/>
                <a:cs typeface="Poppins" pitchFamily="2" charset="77"/>
              </a:defRPr>
            </a:lvl1pPr>
            <a:lvl2pPr marL="457200" indent="0">
              <a:buFont typeface="Arial" panose="020B0604020202020204" pitchFamily="34" charset="0"/>
              <a:buNone/>
              <a:defRPr sz="1200" b="0" i="0">
                <a:latin typeface="Poppins" pitchFamily="2" charset="77"/>
                <a:cs typeface="Poppins" pitchFamily="2" charset="77"/>
              </a:defRPr>
            </a:lvl2pPr>
            <a:lvl3pPr marL="914400" indent="0">
              <a:buFont typeface="Arial" panose="020B0604020202020204" pitchFamily="34" charset="0"/>
              <a:buNone/>
              <a:defRPr sz="1200" b="0" i="0">
                <a:latin typeface="Poppins" pitchFamily="2" charset="77"/>
                <a:cs typeface="Poppins" pitchFamily="2" charset="77"/>
              </a:defRPr>
            </a:lvl3pPr>
            <a:lvl4pPr marL="1371600" indent="0">
              <a:buFont typeface="Arial" panose="020B0604020202020204" pitchFamily="34" charset="0"/>
              <a:buNone/>
              <a:defRPr sz="1200" b="0" i="0">
                <a:latin typeface="Poppins" pitchFamily="2" charset="77"/>
                <a:cs typeface="Poppins" pitchFamily="2" charset="77"/>
              </a:defRPr>
            </a:lvl4pPr>
            <a:lvl5pPr marL="1828800" indent="0">
              <a:buFont typeface="Arial" panose="020B0604020202020204" pitchFamily="34" charset="0"/>
              <a:buNone/>
              <a:defRPr sz="1200" b="0" i="0">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0CA26404-1AB1-6F96-68D8-4BD7BA3E7D4B}"/>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pic>
        <p:nvPicPr>
          <p:cNvPr id="5" name="Picture 4">
            <a:extLst>
              <a:ext uri="{FF2B5EF4-FFF2-40B4-BE49-F238E27FC236}">
                <a16:creationId xmlns:a16="http://schemas.microsoft.com/office/drawing/2014/main" id="{4CA5AA80-E880-72C9-CA5D-7F05B6BE6F55}"/>
              </a:ext>
            </a:extLst>
          </p:cNvPr>
          <p:cNvPicPr>
            <a:picLocks noChangeAspect="1"/>
          </p:cNvPicPr>
          <p:nvPr userDrawn="1"/>
        </p:nvPicPr>
        <p:blipFill>
          <a:blip r:embed="rId3"/>
          <a:stretch>
            <a:fillRect/>
          </a:stretch>
        </p:blipFill>
        <p:spPr>
          <a:xfrm>
            <a:off x="11388322" y="367172"/>
            <a:ext cx="453036" cy="453036"/>
          </a:xfrm>
          <a:prstGeom prst="rect">
            <a:avLst/>
          </a:prstGeom>
        </p:spPr>
      </p:pic>
    </p:spTree>
    <p:extLst>
      <p:ext uri="{BB962C8B-B14F-4D97-AF65-F5344CB8AC3E}">
        <p14:creationId xmlns:p14="http://schemas.microsoft.com/office/powerpoint/2010/main" val="4076087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11FB5-C520-F835-7D71-45F591820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341D95-4EF5-D838-0935-625A4463C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96AACE-7381-7B65-3D40-8726F460DD8E}"/>
              </a:ext>
            </a:extLst>
          </p:cNvPr>
          <p:cNvSpPr>
            <a:spLocks noGrp="1"/>
          </p:cNvSpPr>
          <p:nvPr>
            <p:ph type="dt" sz="half" idx="2"/>
          </p:nvPr>
        </p:nvSpPr>
        <p:spPr>
          <a:xfrm>
            <a:off x="4724400" y="6304584"/>
            <a:ext cx="2743200" cy="365125"/>
          </a:xfrm>
          <a:prstGeom prst="rect">
            <a:avLst/>
          </a:prstGeom>
        </p:spPr>
        <p:txBody>
          <a:bodyPr vert="horz" lIns="91440" tIns="45720" rIns="91440" bIns="45720" rtlCol="0" anchor="ctr"/>
          <a:lstStyle>
            <a:lvl1pPr algn="ctr">
              <a:defRPr sz="700">
                <a:solidFill>
                  <a:schemeClr val="tx1">
                    <a:tint val="82000"/>
                  </a:schemeClr>
                </a:solidFill>
              </a:defRPr>
            </a:lvl1pPr>
          </a:lstStyle>
          <a:p>
            <a:fld id="{42C10B7C-2007-1C42-B8C4-4CAF4DCB3A83}" type="datetime1">
              <a:rPr lang="en-CA" smtClean="0"/>
              <a:t>2025-07-15</a:t>
            </a:fld>
            <a:endParaRPr lang="en-US"/>
          </a:p>
        </p:txBody>
      </p:sp>
      <p:sp>
        <p:nvSpPr>
          <p:cNvPr id="5" name="Footer Placeholder 4">
            <a:extLst>
              <a:ext uri="{FF2B5EF4-FFF2-40B4-BE49-F238E27FC236}">
                <a16:creationId xmlns:a16="http://schemas.microsoft.com/office/drawing/2014/main" id="{E2918BC5-9B85-C5DA-050F-36FA57B5AD07}"/>
              </a:ext>
            </a:extLst>
          </p:cNvPr>
          <p:cNvSpPr>
            <a:spLocks noGrp="1"/>
          </p:cNvSpPr>
          <p:nvPr>
            <p:ph type="ftr" sz="quarter" idx="3"/>
          </p:nvPr>
        </p:nvSpPr>
        <p:spPr>
          <a:xfrm rot="16200000">
            <a:off x="10181362" y="4378360"/>
            <a:ext cx="3232081" cy="365125"/>
          </a:xfrm>
          <a:prstGeom prst="rect">
            <a:avLst/>
          </a:prstGeom>
        </p:spPr>
        <p:txBody>
          <a:bodyPr vert="horz" lIns="91440" tIns="45720" rIns="91440" bIns="45720" rtlCol="0" anchor="ctr"/>
          <a:lstStyle>
            <a:lvl1pPr algn="l">
              <a:defRPr sz="700">
                <a:solidFill>
                  <a:schemeClr val="tx1">
                    <a:tint val="82000"/>
                  </a:schemeClr>
                </a:solidFill>
              </a:defRPr>
            </a:lvl1pPr>
          </a:lstStyle>
          <a:p>
            <a:r>
              <a:rPr lang="en-US"/>
              <a:t> ©2025 RETHINK BREAST CANCER          PROPRIETARY &amp; CONFIDENTIAL </a:t>
            </a:r>
          </a:p>
        </p:txBody>
      </p:sp>
      <p:sp>
        <p:nvSpPr>
          <p:cNvPr id="6" name="Slide Number Placeholder 5">
            <a:extLst>
              <a:ext uri="{FF2B5EF4-FFF2-40B4-BE49-F238E27FC236}">
                <a16:creationId xmlns:a16="http://schemas.microsoft.com/office/drawing/2014/main" id="{F5D141C5-6478-560C-B27C-6262ADE2BF39}"/>
              </a:ext>
            </a:extLst>
          </p:cNvPr>
          <p:cNvSpPr>
            <a:spLocks noGrp="1"/>
          </p:cNvSpPr>
          <p:nvPr>
            <p:ph type="sldNum" sz="quarter" idx="4"/>
          </p:nvPr>
        </p:nvSpPr>
        <p:spPr>
          <a:xfrm>
            <a:off x="11585022" y="6199464"/>
            <a:ext cx="36512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40B00B-03F2-254E-B0DB-29F15EAFDCEE}" type="slidenum">
              <a:rPr lang="en-US" smtClean="0"/>
              <a:t>‹#›</a:t>
            </a:fld>
            <a:endParaRPr lang="en-US"/>
          </a:p>
        </p:txBody>
      </p:sp>
    </p:spTree>
    <p:extLst>
      <p:ext uri="{BB962C8B-B14F-4D97-AF65-F5344CB8AC3E}">
        <p14:creationId xmlns:p14="http://schemas.microsoft.com/office/powerpoint/2010/main" val="1453736960"/>
      </p:ext>
    </p:extLst>
  </p:cSld>
  <p:clrMap bg1="lt1" tx1="dk1" bg2="lt2" tx2="dk2" accent1="accent1" accent2="accent2" accent3="accent3" accent4="accent4" accent5="accent5" accent6="accent6" hlink="hlink" folHlink="folHlink"/>
  <p:sldLayoutIdLst>
    <p:sldLayoutId id="2147483664" r:id="rId1"/>
    <p:sldLayoutId id="2147483656" r:id="rId2"/>
    <p:sldLayoutId id="2147483663" r:id="rId3"/>
    <p:sldLayoutId id="2147483662"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15" r:id="rId47"/>
    <p:sldLayoutId id="2147483716" r:id="rId48"/>
    <p:sldLayoutId id="2147483717" r:id="rId49"/>
    <p:sldLayoutId id="2147483718" r:id="rId50"/>
    <p:sldLayoutId id="2147483719" r:id="rId51"/>
    <p:sldLayoutId id="2147483720" r:id="rId52"/>
    <p:sldLayoutId id="2147483721" r:id="rId53"/>
    <p:sldLayoutId id="2147483731" r:id="rId54"/>
    <p:sldLayoutId id="2147483734" r:id="rId55"/>
    <p:sldLayoutId id="2147483733" r:id="rId56"/>
    <p:sldLayoutId id="2147483735" r:id="rId57"/>
    <p:sldLayoutId id="2147483740" r:id="rId58"/>
    <p:sldLayoutId id="2147483736" r:id="rId59"/>
    <p:sldLayoutId id="2147483738" r:id="rId60"/>
    <p:sldLayoutId id="2147483739" r:id="rId61"/>
    <p:sldLayoutId id="2147483722" r:id="rId62"/>
    <p:sldLayoutId id="2147483724" r:id="rId63"/>
    <p:sldLayoutId id="2147483725" r:id="rId64"/>
    <p:sldLayoutId id="2147483726" r:id="rId65"/>
    <p:sldLayoutId id="2147483727" r:id="rId66"/>
    <p:sldLayoutId id="2147483728" r:id="rId67"/>
    <p:sldLayoutId id="2147483729" r:id="rId68"/>
    <p:sldLayoutId id="2147483708" r:id="rId69"/>
    <p:sldLayoutId id="2147483709" r:id="rId70"/>
    <p:sldLayoutId id="2147483710" r:id="rId71"/>
    <p:sldLayoutId id="2147483711" r:id="rId72"/>
    <p:sldLayoutId id="2147483712" r:id="rId73"/>
    <p:sldLayoutId id="2147483713" r:id="rId74"/>
    <p:sldLayoutId id="2147483714" r:id="rId75"/>
    <p:sldLayoutId id="2147483730" r:id="rId76"/>
    <p:sldLayoutId id="2147483732" r:id="rId77"/>
  </p:sldLayoutIdLst>
  <p:hf hdr="0" dt="0"/>
  <p:txStyles>
    <p:titleStyle>
      <a:lvl1pPr algn="l" defTabSz="914400" rtl="0" eaLnBrk="1" latinLnBrk="0" hangingPunct="1">
        <a:lnSpc>
          <a:spcPct val="90000"/>
        </a:lnSpc>
        <a:spcBef>
          <a:spcPct val="0"/>
        </a:spcBef>
        <a:buNone/>
        <a:defRPr sz="4400" b="0" i="0" kern="1200">
          <a:solidFill>
            <a:schemeClr val="tx1"/>
          </a:solidFill>
          <a:latin typeface="Poppins Light" pitchFamily="2" charset="77"/>
          <a:ea typeface="+mj-ea"/>
          <a:cs typeface="Poppins Light"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83" userDrawn="1">
          <p15:clr>
            <a:srgbClr val="F26B43"/>
          </p15:clr>
        </p15:guide>
        <p15:guide id="4" orient="horz" pos="482" userDrawn="1">
          <p15:clr>
            <a:srgbClr val="F26B43"/>
          </p15:clr>
        </p15:guide>
        <p15:guide id="5" orient="horz" pos="3838" userDrawn="1">
          <p15:clr>
            <a:srgbClr val="F26B43"/>
          </p15:clr>
        </p15:guide>
        <p15:guide id="6" pos="7197" userDrawn="1">
          <p15:clr>
            <a:srgbClr val="F26B43"/>
          </p15:clr>
        </p15:guide>
        <p15:guide id="7" pos="7446" userDrawn="1">
          <p15:clr>
            <a:srgbClr val="F26B43"/>
          </p15:clr>
        </p15:guide>
        <p15:guide id="8"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9.xml"/><Relationship Id="rId7" Type="http://schemas.openxmlformats.org/officeDocument/2006/relationships/slide" Target="slide25.xml"/><Relationship Id="rId2" Type="http://schemas.openxmlformats.org/officeDocument/2006/relationships/slide" Target="slide5.xml"/><Relationship Id="rId1" Type="http://schemas.openxmlformats.org/officeDocument/2006/relationships/slideLayout" Target="../slideLayouts/slideLayout10.xml"/><Relationship Id="rId6" Type="http://schemas.openxmlformats.org/officeDocument/2006/relationships/slide" Target="slide21.xml"/><Relationship Id="rId5" Type="http://schemas.openxmlformats.org/officeDocument/2006/relationships/slide" Target="slide17.xml"/><Relationship Id="rId4" Type="http://schemas.openxmlformats.org/officeDocument/2006/relationships/slide" Target="slide13.xml"/><Relationship Id="rId9" Type="http://schemas.openxmlformats.org/officeDocument/2006/relationships/slide" Target="slide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8EC30A-3804-49FD-0161-F9306B35536A}"/>
              </a:ext>
            </a:extLst>
          </p:cNvPr>
          <p:cNvSpPr>
            <a:spLocks noGrp="1"/>
          </p:cNvSpPr>
          <p:nvPr>
            <p:ph type="ftr" sz="quarter" idx="11"/>
          </p:nvPr>
        </p:nvSpPr>
        <p:spPr>
          <a:xfrm rot="16200000">
            <a:off x="11000949" y="1013875"/>
            <a:ext cx="1553427" cy="365125"/>
          </a:xfrm>
        </p:spPr>
        <p:txBody>
          <a:bodyPr/>
          <a:lstStyle/>
          <a:p>
            <a:r>
              <a:rPr lang="en-US" dirty="0"/>
              <a:t> ©2025 RETHINK BREAST CANCER</a:t>
            </a:r>
          </a:p>
        </p:txBody>
      </p:sp>
      <p:sp>
        <p:nvSpPr>
          <p:cNvPr id="4" name="Text Placeholder 3">
            <a:extLst>
              <a:ext uri="{FF2B5EF4-FFF2-40B4-BE49-F238E27FC236}">
                <a16:creationId xmlns:a16="http://schemas.microsoft.com/office/drawing/2014/main" id="{91406B19-C84B-49F4-3ABE-DF77F19FEA21}"/>
              </a:ext>
            </a:extLst>
          </p:cNvPr>
          <p:cNvSpPr>
            <a:spLocks noGrp="1"/>
          </p:cNvSpPr>
          <p:nvPr>
            <p:ph type="body" sz="quarter" idx="14"/>
          </p:nvPr>
        </p:nvSpPr>
        <p:spPr>
          <a:xfrm>
            <a:off x="646112" y="4230929"/>
            <a:ext cx="6459225" cy="997399"/>
          </a:xfrm>
        </p:spPr>
        <p:txBody>
          <a:bodyPr/>
          <a:lstStyle/>
          <a:p>
            <a:r>
              <a:rPr lang="en-US" dirty="0"/>
              <a:t>A resource to help with difficult decisions and the hard conversations</a:t>
            </a:r>
          </a:p>
        </p:txBody>
      </p:sp>
      <p:sp>
        <p:nvSpPr>
          <p:cNvPr id="5" name="Text Placeholder 4">
            <a:extLst>
              <a:ext uri="{FF2B5EF4-FFF2-40B4-BE49-F238E27FC236}">
                <a16:creationId xmlns:a16="http://schemas.microsoft.com/office/drawing/2014/main" id="{408B9CFD-3339-FA08-8028-AE9375043DD8}"/>
              </a:ext>
            </a:extLst>
          </p:cNvPr>
          <p:cNvSpPr>
            <a:spLocks noGrp="1"/>
          </p:cNvSpPr>
          <p:nvPr>
            <p:ph type="body" sz="quarter" idx="13"/>
          </p:nvPr>
        </p:nvSpPr>
        <p:spPr>
          <a:xfrm>
            <a:off x="646112" y="1629672"/>
            <a:ext cx="9421813" cy="2524193"/>
          </a:xfrm>
        </p:spPr>
        <p:txBody>
          <a:bodyPr/>
          <a:lstStyle/>
          <a:p>
            <a:r>
              <a:rPr lang="en-US" spc="-150" dirty="0">
                <a:latin typeface="Poppins Light" pitchFamily="2" charset="77"/>
              </a:rPr>
              <a:t>The </a:t>
            </a:r>
            <a:r>
              <a:rPr lang="en-US" spc="-150" dirty="0" err="1">
                <a:latin typeface="Poppins Light" pitchFamily="2" charset="77"/>
              </a:rPr>
              <a:t>Sh</a:t>
            </a:r>
            <a:r>
              <a:rPr lang="en-US" spc="-150" dirty="0">
                <a:latin typeface="Poppins Light" pitchFamily="2" charset="77"/>
              </a:rPr>
              <a:t>*t List</a:t>
            </a:r>
          </a:p>
        </p:txBody>
      </p:sp>
    </p:spTree>
    <p:extLst>
      <p:ext uri="{BB962C8B-B14F-4D97-AF65-F5344CB8AC3E}">
        <p14:creationId xmlns:p14="http://schemas.microsoft.com/office/powerpoint/2010/main" val="389883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9477-25CE-0FB0-1295-7DA56430D7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4AD8BB-D174-229C-FEF9-89D1230817BA}"/>
              </a:ext>
            </a:extLst>
          </p:cNvPr>
          <p:cNvSpPr>
            <a:spLocks noGrp="1"/>
          </p:cNvSpPr>
          <p:nvPr>
            <p:ph type="sldNum" sz="quarter" idx="4"/>
          </p:nvPr>
        </p:nvSpPr>
        <p:spPr/>
        <p:txBody>
          <a:bodyPr/>
          <a:lstStyle/>
          <a:p>
            <a:fld id="{D540B00B-03F2-254E-B0DB-29F15EAFDCEE}" type="slidenum">
              <a:rPr lang="en-US" smtClean="0"/>
              <a:t>10</a:t>
            </a:fld>
            <a:endParaRPr lang="en-US"/>
          </a:p>
        </p:txBody>
      </p:sp>
      <p:sp>
        <p:nvSpPr>
          <p:cNvPr id="4" name="Text Placeholder 3">
            <a:extLst>
              <a:ext uri="{FF2B5EF4-FFF2-40B4-BE49-F238E27FC236}">
                <a16:creationId xmlns:a16="http://schemas.microsoft.com/office/drawing/2014/main" id="{D4BC4095-150C-C870-7B44-691641BA9E80}"/>
              </a:ext>
            </a:extLst>
          </p:cNvPr>
          <p:cNvSpPr>
            <a:spLocks noGrp="1"/>
          </p:cNvSpPr>
          <p:nvPr>
            <p:ph type="body" sz="quarter" idx="14"/>
          </p:nvPr>
        </p:nvSpPr>
        <p:spPr>
          <a:xfrm>
            <a:off x="702467" y="2944882"/>
            <a:ext cx="10787063" cy="3660775"/>
          </a:xfrm>
        </p:spPr>
        <p:txBody>
          <a:bodyPr numCol="2">
            <a:normAutofit/>
          </a:bodyPr>
          <a:lstStyle/>
          <a:p>
            <a:pPr fontAlgn="base"/>
            <a:r>
              <a:rPr lang="en-US" sz="1400" dirty="0"/>
              <a:t>Banking information </a:t>
            </a:r>
          </a:p>
          <a:p>
            <a:pPr fontAlgn="base"/>
            <a:r>
              <a:rPr lang="en-US" sz="1400" dirty="0"/>
              <a:t>Pre-authorized payments </a:t>
            </a:r>
          </a:p>
          <a:p>
            <a:pPr fontAlgn="base"/>
            <a:r>
              <a:rPr lang="en-US" sz="1400" dirty="0"/>
              <a:t>Credit card information </a:t>
            </a:r>
          </a:p>
          <a:p>
            <a:pPr fontAlgn="base"/>
            <a:r>
              <a:rPr lang="en-US" sz="1400" dirty="0"/>
              <a:t>Bills – utilities, internet, mortgage, rent, etc.  </a:t>
            </a:r>
          </a:p>
          <a:p>
            <a:pPr fontAlgn="base"/>
            <a:r>
              <a:rPr lang="en-US" sz="1400" dirty="0"/>
              <a:t>Investment accounts </a:t>
            </a:r>
          </a:p>
          <a:p>
            <a:pPr fontAlgn="base"/>
            <a:r>
              <a:rPr lang="en-US" sz="1400" dirty="0"/>
              <a:t>Digital wallets </a:t>
            </a:r>
          </a:p>
          <a:p>
            <a:pPr fontAlgn="base"/>
            <a:r>
              <a:rPr lang="en-US" sz="1400" dirty="0"/>
              <a:t>Parking spaces </a:t>
            </a:r>
          </a:p>
          <a:p>
            <a:pPr fontAlgn="base"/>
            <a:r>
              <a:rPr lang="en-US" sz="1400" dirty="0"/>
              <a:t>Phone or computer passwords </a:t>
            </a:r>
          </a:p>
          <a:p>
            <a:pPr fontAlgn="base"/>
            <a:r>
              <a:rPr lang="en-US" sz="1400" dirty="0"/>
              <a:t>Social media accounts and passwords </a:t>
            </a:r>
          </a:p>
          <a:p>
            <a:pPr marL="0" indent="0" fontAlgn="base">
              <a:buNone/>
            </a:pPr>
            <a:endParaRPr lang="en-US" sz="1400" dirty="0"/>
          </a:p>
          <a:p>
            <a:pPr fontAlgn="base"/>
            <a:r>
              <a:rPr lang="en-US" sz="1400" dirty="0"/>
              <a:t>Email accounts and password </a:t>
            </a:r>
          </a:p>
          <a:p>
            <a:pPr fontAlgn="base"/>
            <a:r>
              <a:rPr lang="en-US" sz="1400" dirty="0"/>
              <a:t>Travel reservations </a:t>
            </a:r>
          </a:p>
          <a:p>
            <a:pPr fontAlgn="base"/>
            <a:r>
              <a:rPr lang="en-US" sz="1400" dirty="0"/>
              <a:t>Subscriptions – apps, magazines, online streaming services, food delivery </a:t>
            </a:r>
          </a:p>
          <a:p>
            <a:pPr fontAlgn="base"/>
            <a:r>
              <a:rPr lang="en-US" sz="1400" dirty="0"/>
              <a:t>iTunes, Google Play, Spotify, Audible, etc. </a:t>
            </a:r>
          </a:p>
          <a:p>
            <a:pPr fontAlgn="base"/>
            <a:r>
              <a:rPr lang="en-US" sz="1400" dirty="0"/>
              <a:t>Insurance – home/renters, car, health </a:t>
            </a:r>
          </a:p>
          <a:p>
            <a:pPr fontAlgn="base"/>
            <a:r>
              <a:rPr lang="en-US" sz="1400" dirty="0"/>
              <a:t>Gym memberships </a:t>
            </a:r>
          </a:p>
          <a:p>
            <a:pPr fontAlgn="base"/>
            <a:r>
              <a:rPr lang="en-US" sz="1400" dirty="0"/>
              <a:t>Professional licenses </a:t>
            </a:r>
          </a:p>
        </p:txBody>
      </p:sp>
      <p:sp>
        <p:nvSpPr>
          <p:cNvPr id="5" name="Text Placeholder 4">
            <a:extLst>
              <a:ext uri="{FF2B5EF4-FFF2-40B4-BE49-F238E27FC236}">
                <a16:creationId xmlns:a16="http://schemas.microsoft.com/office/drawing/2014/main" id="{A86C2337-6C99-54B2-787A-94EAC2CD7742}"/>
              </a:ext>
            </a:extLst>
          </p:cNvPr>
          <p:cNvSpPr>
            <a:spLocks noGrp="1"/>
          </p:cNvSpPr>
          <p:nvPr>
            <p:ph type="body" sz="quarter" idx="15"/>
          </p:nvPr>
        </p:nvSpPr>
        <p:spPr>
          <a:xfrm>
            <a:off x="656672" y="921543"/>
            <a:ext cx="10787063" cy="831850"/>
          </a:xfrm>
        </p:spPr>
        <p:txBody>
          <a:bodyPr/>
          <a:lstStyle/>
          <a:p>
            <a:r>
              <a:rPr lang="en-US" dirty="0"/>
              <a:t>Accounts and Services</a:t>
            </a:r>
          </a:p>
        </p:txBody>
      </p:sp>
      <p:sp>
        <p:nvSpPr>
          <p:cNvPr id="6" name="Text Placeholder 5">
            <a:extLst>
              <a:ext uri="{FF2B5EF4-FFF2-40B4-BE49-F238E27FC236}">
                <a16:creationId xmlns:a16="http://schemas.microsoft.com/office/drawing/2014/main" id="{B08C680C-6835-B302-298A-2FFA08E9865E}"/>
              </a:ext>
            </a:extLst>
          </p:cNvPr>
          <p:cNvSpPr>
            <a:spLocks noGrp="1"/>
          </p:cNvSpPr>
          <p:nvPr>
            <p:ph type="body" sz="quarter" idx="16"/>
          </p:nvPr>
        </p:nvSpPr>
        <p:spPr>
          <a:xfrm>
            <a:off x="656673" y="1597025"/>
            <a:ext cx="10787063" cy="1347857"/>
          </a:xfrm>
        </p:spPr>
        <p:txBody>
          <a:bodyPr/>
          <a:lstStyle/>
          <a:p>
            <a:pPr fontAlgn="base">
              <a:lnSpc>
                <a:spcPct val="100000"/>
              </a:lnSpc>
            </a:pPr>
            <a:r>
              <a:rPr lang="en-US" dirty="0"/>
              <a:t>Believe it or not, the average Canadian has eight recurring subscription services - on top of bank accounts, mortgage payments, insurance, phone bills and more. If left unmanaged, these accounts and services can stay active after the account holder passes, sometimes renewing automatically for months or even years. Preparing a list with all the key details (think emails, passwords, account numbers, PINS etc.) makes it easier for your loved ones to close or transfer accounts and services as needed. Here’s some suggestions to get you started:  </a:t>
            </a:r>
          </a:p>
          <a:p>
            <a:endParaRPr lang="en-US" dirty="0"/>
          </a:p>
        </p:txBody>
      </p:sp>
      <p:sp>
        <p:nvSpPr>
          <p:cNvPr id="7" name="Footer Placeholder 6">
            <a:extLst>
              <a:ext uri="{FF2B5EF4-FFF2-40B4-BE49-F238E27FC236}">
                <a16:creationId xmlns:a16="http://schemas.microsoft.com/office/drawing/2014/main" id="{F4FEC5BD-A606-508E-A402-B180A6BF135B}"/>
              </a:ext>
            </a:extLst>
          </p:cNvPr>
          <p:cNvSpPr>
            <a:spLocks noGrp="1"/>
          </p:cNvSpPr>
          <p:nvPr>
            <p:ph type="ftr" sz="quarter" idx="3"/>
          </p:nvPr>
        </p:nvSpPr>
        <p:spPr/>
        <p:txBody>
          <a:bodyPr/>
          <a:lstStyle/>
          <a:p>
            <a:r>
              <a:rPr lang="en-US" dirty="0"/>
              <a:t> ©2025 RETHINK BREAST CANCER</a:t>
            </a:r>
          </a:p>
        </p:txBody>
      </p:sp>
    </p:spTree>
    <p:extLst>
      <p:ext uri="{BB962C8B-B14F-4D97-AF65-F5344CB8AC3E}">
        <p14:creationId xmlns:p14="http://schemas.microsoft.com/office/powerpoint/2010/main" val="154047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217B0-D150-3EA8-8CBE-176B72A3600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C10688-56C4-6171-0A3A-9C947BD5B19C}"/>
              </a:ext>
            </a:extLst>
          </p:cNvPr>
          <p:cNvSpPr>
            <a:spLocks noGrp="1"/>
          </p:cNvSpPr>
          <p:nvPr>
            <p:ph type="sldNum" sz="quarter" idx="4"/>
          </p:nvPr>
        </p:nvSpPr>
        <p:spPr/>
        <p:txBody>
          <a:bodyPr/>
          <a:lstStyle/>
          <a:p>
            <a:fld id="{D540B00B-03F2-254E-B0DB-29F15EAFDCEE}" type="slidenum">
              <a:rPr lang="en-US" smtClean="0"/>
              <a:t>11</a:t>
            </a:fld>
            <a:endParaRPr lang="en-US"/>
          </a:p>
        </p:txBody>
      </p:sp>
      <p:sp>
        <p:nvSpPr>
          <p:cNvPr id="5" name="Text Placeholder 4">
            <a:extLst>
              <a:ext uri="{FF2B5EF4-FFF2-40B4-BE49-F238E27FC236}">
                <a16:creationId xmlns:a16="http://schemas.microsoft.com/office/drawing/2014/main" id="{4E4ABA75-79F8-4F12-5CFA-A25E368F9E73}"/>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62066A7F-21F1-6D08-EF24-833A37144539}"/>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8D3E2D6A-3512-832E-543E-A38EBD105832}"/>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384310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69C8-42F7-6941-76D6-9256D0C4B1A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6E9D81-F796-16AF-A3D8-8E101F4D52AB}"/>
              </a:ext>
            </a:extLst>
          </p:cNvPr>
          <p:cNvSpPr>
            <a:spLocks noGrp="1"/>
          </p:cNvSpPr>
          <p:nvPr>
            <p:ph type="sldNum" sz="quarter" idx="4"/>
          </p:nvPr>
        </p:nvSpPr>
        <p:spPr/>
        <p:txBody>
          <a:bodyPr/>
          <a:lstStyle/>
          <a:p>
            <a:fld id="{D540B00B-03F2-254E-B0DB-29F15EAFDCEE}" type="slidenum">
              <a:rPr lang="en-US" smtClean="0"/>
              <a:t>12</a:t>
            </a:fld>
            <a:endParaRPr lang="en-US"/>
          </a:p>
        </p:txBody>
      </p:sp>
      <p:sp>
        <p:nvSpPr>
          <p:cNvPr id="5" name="Text Placeholder 4">
            <a:extLst>
              <a:ext uri="{FF2B5EF4-FFF2-40B4-BE49-F238E27FC236}">
                <a16:creationId xmlns:a16="http://schemas.microsoft.com/office/drawing/2014/main" id="{5041CC17-93EB-74D2-984E-44FC34B9CF9B}"/>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F0D93BD7-1EBD-D2C6-7A86-A53F2908CD4A}"/>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CC7D9A70-3D08-F03C-E51A-F908A3885E9C}"/>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169715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098EB0-AAD2-B8DC-23C4-A58F5EE62637}"/>
              </a:ext>
            </a:extLst>
          </p:cNvPr>
          <p:cNvSpPr>
            <a:spLocks noGrp="1"/>
          </p:cNvSpPr>
          <p:nvPr>
            <p:ph type="sldNum" sz="quarter" idx="12"/>
          </p:nvPr>
        </p:nvSpPr>
        <p:spPr/>
        <p:txBody>
          <a:bodyPr/>
          <a:lstStyle/>
          <a:p>
            <a:fld id="{D540B00B-03F2-254E-B0DB-29F15EAFDCEE}" type="slidenum">
              <a:rPr lang="en-US" smtClean="0"/>
              <a:t>13</a:t>
            </a:fld>
            <a:endParaRPr lang="en-US"/>
          </a:p>
        </p:txBody>
      </p:sp>
      <p:sp>
        <p:nvSpPr>
          <p:cNvPr id="3" name="Text Placeholder 2">
            <a:extLst>
              <a:ext uri="{FF2B5EF4-FFF2-40B4-BE49-F238E27FC236}">
                <a16:creationId xmlns:a16="http://schemas.microsoft.com/office/drawing/2014/main" id="{C837B3F9-6CC0-E7A1-E522-5ADF8D5152E1}"/>
              </a:ext>
            </a:extLst>
          </p:cNvPr>
          <p:cNvSpPr>
            <a:spLocks noGrp="1"/>
          </p:cNvSpPr>
          <p:nvPr>
            <p:ph type="body" sz="quarter" idx="13"/>
          </p:nvPr>
        </p:nvSpPr>
        <p:spPr/>
        <p:txBody>
          <a:bodyPr/>
          <a:lstStyle/>
          <a:p>
            <a:r>
              <a:rPr lang="en-US" dirty="0"/>
              <a:t>THE SH*T LIST</a:t>
            </a:r>
          </a:p>
        </p:txBody>
      </p:sp>
      <p:sp>
        <p:nvSpPr>
          <p:cNvPr id="4" name="Footer Placeholder 3">
            <a:extLst>
              <a:ext uri="{FF2B5EF4-FFF2-40B4-BE49-F238E27FC236}">
                <a16:creationId xmlns:a16="http://schemas.microsoft.com/office/drawing/2014/main" id="{823B0C61-3DFC-ABDD-CF69-6EE6BFAE4340}"/>
              </a:ext>
            </a:extLst>
          </p:cNvPr>
          <p:cNvSpPr>
            <a:spLocks noGrp="1"/>
          </p:cNvSpPr>
          <p:nvPr>
            <p:ph type="ftr" sz="quarter" idx="3"/>
          </p:nvPr>
        </p:nvSpPr>
        <p:spPr/>
        <p:txBody>
          <a:bodyPr/>
          <a:lstStyle/>
          <a:p>
            <a:r>
              <a:rPr lang="en-US"/>
              <a:t> ©2025 RETHINK BREAST CANCER          PROPRIETARY &amp; CONFIDENTIAL </a:t>
            </a:r>
          </a:p>
        </p:txBody>
      </p:sp>
      <p:sp>
        <p:nvSpPr>
          <p:cNvPr id="5" name="Text Placeholder 4">
            <a:extLst>
              <a:ext uri="{FF2B5EF4-FFF2-40B4-BE49-F238E27FC236}">
                <a16:creationId xmlns:a16="http://schemas.microsoft.com/office/drawing/2014/main" id="{6930679F-00FD-20BF-1E38-FD4663BF24BF}"/>
              </a:ext>
            </a:extLst>
          </p:cNvPr>
          <p:cNvSpPr>
            <a:spLocks noGrp="1"/>
          </p:cNvSpPr>
          <p:nvPr>
            <p:ph type="body" sz="quarter" idx="14"/>
          </p:nvPr>
        </p:nvSpPr>
        <p:spPr/>
        <p:txBody>
          <a:bodyPr/>
          <a:lstStyle/>
          <a:p>
            <a:r>
              <a:rPr lang="en-US" sz="7200" spc="-150" dirty="0">
                <a:latin typeface="Poppins Light" pitchFamily="2" charset="77"/>
              </a:rPr>
              <a:t>End of Life Care</a:t>
            </a:r>
          </a:p>
        </p:txBody>
      </p:sp>
      <p:sp>
        <p:nvSpPr>
          <p:cNvPr id="6" name="Text Placeholder 5">
            <a:extLst>
              <a:ext uri="{FF2B5EF4-FFF2-40B4-BE49-F238E27FC236}">
                <a16:creationId xmlns:a16="http://schemas.microsoft.com/office/drawing/2014/main" id="{5E50E793-02DE-E4F0-1B01-575363FF7B53}"/>
              </a:ext>
            </a:extLst>
          </p:cNvPr>
          <p:cNvSpPr>
            <a:spLocks noGrp="1"/>
          </p:cNvSpPr>
          <p:nvPr>
            <p:ph type="body" sz="quarter" idx="21"/>
          </p:nvPr>
        </p:nvSpPr>
        <p:spPr>
          <a:xfrm>
            <a:off x="6835515" y="3796327"/>
            <a:ext cx="3724694" cy="2519363"/>
          </a:xfrm>
        </p:spPr>
        <p:txBody>
          <a:bodyPr/>
          <a:lstStyle/>
          <a:p>
            <a:r>
              <a:rPr lang="en-US" dirty="0"/>
              <a:t>03</a:t>
            </a:r>
          </a:p>
        </p:txBody>
      </p:sp>
    </p:spTree>
    <p:extLst>
      <p:ext uri="{BB962C8B-B14F-4D97-AF65-F5344CB8AC3E}">
        <p14:creationId xmlns:p14="http://schemas.microsoft.com/office/powerpoint/2010/main" val="93868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4BB35-1D09-C720-1D73-8F3683D8B07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612079-3722-22D7-E483-E4DE631E47A6}"/>
              </a:ext>
            </a:extLst>
          </p:cNvPr>
          <p:cNvSpPr>
            <a:spLocks noGrp="1"/>
          </p:cNvSpPr>
          <p:nvPr>
            <p:ph type="sldNum" sz="quarter" idx="4"/>
          </p:nvPr>
        </p:nvSpPr>
        <p:spPr/>
        <p:txBody>
          <a:bodyPr/>
          <a:lstStyle/>
          <a:p>
            <a:fld id="{D540B00B-03F2-254E-B0DB-29F15EAFDCEE}" type="slidenum">
              <a:rPr lang="en-US" smtClean="0"/>
              <a:t>14</a:t>
            </a:fld>
            <a:endParaRPr lang="en-US"/>
          </a:p>
        </p:txBody>
      </p:sp>
      <p:sp>
        <p:nvSpPr>
          <p:cNvPr id="4" name="Text Placeholder 3">
            <a:extLst>
              <a:ext uri="{FF2B5EF4-FFF2-40B4-BE49-F238E27FC236}">
                <a16:creationId xmlns:a16="http://schemas.microsoft.com/office/drawing/2014/main" id="{774F8A9B-0F98-B8B3-5CE9-731DC8D8314E}"/>
              </a:ext>
            </a:extLst>
          </p:cNvPr>
          <p:cNvSpPr>
            <a:spLocks noGrp="1"/>
          </p:cNvSpPr>
          <p:nvPr>
            <p:ph type="body" sz="quarter" idx="14"/>
          </p:nvPr>
        </p:nvSpPr>
        <p:spPr>
          <a:xfrm>
            <a:off x="702467" y="2944882"/>
            <a:ext cx="10787063" cy="3660775"/>
          </a:xfrm>
        </p:spPr>
        <p:txBody>
          <a:bodyPr numCol="1">
            <a:normAutofit/>
          </a:bodyPr>
          <a:lstStyle/>
          <a:p>
            <a:pPr fontAlgn="base"/>
            <a:r>
              <a:rPr lang="en-US" sz="1400" dirty="0"/>
              <a:t>What is your living will? </a:t>
            </a:r>
          </a:p>
          <a:p>
            <a:pPr marL="0" indent="0" fontAlgn="base">
              <a:buNone/>
            </a:pPr>
            <a:endParaRPr lang="en-US" sz="1400" dirty="0"/>
          </a:p>
          <a:p>
            <a:pPr fontAlgn="base"/>
            <a:r>
              <a:rPr lang="en-US" sz="1400" dirty="0"/>
              <a:t>Where would you prefer to die? At home or in hospice?</a:t>
            </a:r>
          </a:p>
          <a:p>
            <a:pPr marL="0" indent="0" fontAlgn="base">
              <a:buNone/>
            </a:pPr>
            <a:r>
              <a:rPr lang="en-US" sz="1400" dirty="0"/>
              <a:t> </a:t>
            </a:r>
          </a:p>
          <a:p>
            <a:pPr fontAlgn="base"/>
            <a:r>
              <a:rPr lang="en-US" sz="1400" dirty="0"/>
              <a:t>Have you planned for Medical Assistance in Dying (MAID)? </a:t>
            </a:r>
          </a:p>
          <a:p>
            <a:pPr marL="0" indent="0" fontAlgn="base">
              <a:buNone/>
            </a:pPr>
            <a:endParaRPr lang="en-US" sz="1400" dirty="0"/>
          </a:p>
          <a:p>
            <a:pPr fontAlgn="base"/>
            <a:r>
              <a:rPr lang="en-US" sz="1400" dirty="0"/>
              <a:t>Who do you want to be present in your final days? </a:t>
            </a:r>
          </a:p>
        </p:txBody>
      </p:sp>
      <p:sp>
        <p:nvSpPr>
          <p:cNvPr id="5" name="Text Placeholder 4">
            <a:extLst>
              <a:ext uri="{FF2B5EF4-FFF2-40B4-BE49-F238E27FC236}">
                <a16:creationId xmlns:a16="http://schemas.microsoft.com/office/drawing/2014/main" id="{FB21D886-E112-8E74-BBCD-E7063DB7FFD2}"/>
              </a:ext>
            </a:extLst>
          </p:cNvPr>
          <p:cNvSpPr>
            <a:spLocks noGrp="1"/>
          </p:cNvSpPr>
          <p:nvPr>
            <p:ph type="body" sz="quarter" idx="15"/>
          </p:nvPr>
        </p:nvSpPr>
        <p:spPr>
          <a:xfrm>
            <a:off x="656672" y="921543"/>
            <a:ext cx="10787063" cy="831850"/>
          </a:xfrm>
        </p:spPr>
        <p:txBody>
          <a:bodyPr/>
          <a:lstStyle/>
          <a:p>
            <a:r>
              <a:rPr lang="en-US" dirty="0"/>
              <a:t>End of Life Care</a:t>
            </a:r>
          </a:p>
        </p:txBody>
      </p:sp>
      <p:sp>
        <p:nvSpPr>
          <p:cNvPr id="6" name="Text Placeholder 5">
            <a:extLst>
              <a:ext uri="{FF2B5EF4-FFF2-40B4-BE49-F238E27FC236}">
                <a16:creationId xmlns:a16="http://schemas.microsoft.com/office/drawing/2014/main" id="{81102B19-13EF-D05A-F050-B88E2C5FB74C}"/>
              </a:ext>
            </a:extLst>
          </p:cNvPr>
          <p:cNvSpPr>
            <a:spLocks noGrp="1"/>
          </p:cNvSpPr>
          <p:nvPr>
            <p:ph type="body" sz="quarter" idx="16"/>
          </p:nvPr>
        </p:nvSpPr>
        <p:spPr>
          <a:xfrm>
            <a:off x="656673" y="1597025"/>
            <a:ext cx="10787063" cy="1158532"/>
          </a:xfrm>
        </p:spPr>
        <p:txBody>
          <a:bodyPr/>
          <a:lstStyle/>
          <a:p>
            <a:pPr fontAlgn="base">
              <a:lnSpc>
                <a:spcPct val="100000"/>
              </a:lnSpc>
            </a:pPr>
            <a:r>
              <a:rPr lang="en-US" dirty="0"/>
              <a:t>When living with metastatic breast cancer (MBC), it can feel like there are many parts of the experience that are outside of your control. However, you can shape your end-of-life care. Taking time to explore your wishes and creating a plan helps ensure your intentions are respected when the time comes. Documenting and communicating that plan early on can ease the burden, allowing you to focus on what matters most rather than navigating difficult decisions in a more vulnerable moment. Here are some things to consider:   </a:t>
            </a:r>
          </a:p>
        </p:txBody>
      </p:sp>
      <p:sp>
        <p:nvSpPr>
          <p:cNvPr id="7" name="Footer Placeholder 6">
            <a:extLst>
              <a:ext uri="{FF2B5EF4-FFF2-40B4-BE49-F238E27FC236}">
                <a16:creationId xmlns:a16="http://schemas.microsoft.com/office/drawing/2014/main" id="{5AC70594-BED9-16DA-9B7B-769BA922848E}"/>
              </a:ext>
            </a:extLst>
          </p:cNvPr>
          <p:cNvSpPr>
            <a:spLocks noGrp="1"/>
          </p:cNvSpPr>
          <p:nvPr>
            <p:ph type="ftr" sz="quarter" idx="3"/>
          </p:nvPr>
        </p:nvSpPr>
        <p:spPr/>
        <p:txBody>
          <a:bodyPr/>
          <a:lstStyle/>
          <a:p>
            <a:r>
              <a:rPr lang="en-US" dirty="0"/>
              <a:t> ©2025 RETHINK BREAST CANCER</a:t>
            </a:r>
          </a:p>
        </p:txBody>
      </p:sp>
    </p:spTree>
    <p:extLst>
      <p:ext uri="{BB962C8B-B14F-4D97-AF65-F5344CB8AC3E}">
        <p14:creationId xmlns:p14="http://schemas.microsoft.com/office/powerpoint/2010/main" val="262011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E6B03-717A-06F7-39A2-99088237000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92132-5763-C582-5FD0-832B6634E89F}"/>
              </a:ext>
            </a:extLst>
          </p:cNvPr>
          <p:cNvSpPr>
            <a:spLocks noGrp="1"/>
          </p:cNvSpPr>
          <p:nvPr>
            <p:ph type="sldNum" sz="quarter" idx="4"/>
          </p:nvPr>
        </p:nvSpPr>
        <p:spPr/>
        <p:txBody>
          <a:bodyPr/>
          <a:lstStyle/>
          <a:p>
            <a:fld id="{D540B00B-03F2-254E-B0DB-29F15EAFDCEE}" type="slidenum">
              <a:rPr lang="en-US" smtClean="0"/>
              <a:t>15</a:t>
            </a:fld>
            <a:endParaRPr lang="en-US"/>
          </a:p>
        </p:txBody>
      </p:sp>
      <p:sp>
        <p:nvSpPr>
          <p:cNvPr id="5" name="Text Placeholder 4">
            <a:extLst>
              <a:ext uri="{FF2B5EF4-FFF2-40B4-BE49-F238E27FC236}">
                <a16:creationId xmlns:a16="http://schemas.microsoft.com/office/drawing/2014/main" id="{534AACC9-3240-E96E-2278-75A2DDF509CB}"/>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A65A50AA-692B-521E-DAEE-90D658077EA6}"/>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5291F7A5-4B77-4660-8EE2-0A29B4526A57}"/>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392193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CCBA-FF15-4D2C-9BCA-4138E8A83B9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39A55F-64BF-1F7E-1100-79167D8CADD2}"/>
              </a:ext>
            </a:extLst>
          </p:cNvPr>
          <p:cNvSpPr>
            <a:spLocks noGrp="1"/>
          </p:cNvSpPr>
          <p:nvPr>
            <p:ph type="sldNum" sz="quarter" idx="4"/>
          </p:nvPr>
        </p:nvSpPr>
        <p:spPr/>
        <p:txBody>
          <a:bodyPr/>
          <a:lstStyle/>
          <a:p>
            <a:fld id="{D540B00B-03F2-254E-B0DB-29F15EAFDCEE}" type="slidenum">
              <a:rPr lang="en-US" smtClean="0"/>
              <a:t>16</a:t>
            </a:fld>
            <a:endParaRPr lang="en-US"/>
          </a:p>
        </p:txBody>
      </p:sp>
      <p:sp>
        <p:nvSpPr>
          <p:cNvPr id="5" name="Text Placeholder 4">
            <a:extLst>
              <a:ext uri="{FF2B5EF4-FFF2-40B4-BE49-F238E27FC236}">
                <a16:creationId xmlns:a16="http://schemas.microsoft.com/office/drawing/2014/main" id="{0C8D7556-62DA-B49F-313D-214F152EF38F}"/>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0DEEFB93-ABAC-D5A7-AA95-08648471BA80}"/>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85210E2B-C81D-E5E6-D384-04CC99D5E01D}"/>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705762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FABA-A28B-3752-C6BE-CA6FE7D9DD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35692B-E1B0-2B01-D052-B2A84037F115}"/>
              </a:ext>
            </a:extLst>
          </p:cNvPr>
          <p:cNvSpPr>
            <a:spLocks noGrp="1" noRot="1" noMove="1" noResize="1" noEditPoints="1" noAdjustHandles="1" noChangeArrowheads="1" noChangeShapeType="1"/>
          </p:cNvSpPr>
          <p:nvPr>
            <p:ph type="sldNum" sz="quarter" idx="12"/>
          </p:nvPr>
        </p:nvSpPr>
        <p:spPr/>
        <p:txBody>
          <a:bodyPr/>
          <a:lstStyle/>
          <a:p>
            <a:fld id="{D540B00B-03F2-254E-B0DB-29F15EAFDCEE}" type="slidenum">
              <a:rPr lang="en-US" smtClean="0"/>
              <a:t>17</a:t>
            </a:fld>
            <a:endParaRPr lang="en-US"/>
          </a:p>
        </p:txBody>
      </p:sp>
      <p:sp>
        <p:nvSpPr>
          <p:cNvPr id="4" name="Footer Placeholder 3">
            <a:extLst>
              <a:ext uri="{FF2B5EF4-FFF2-40B4-BE49-F238E27FC236}">
                <a16:creationId xmlns:a16="http://schemas.microsoft.com/office/drawing/2014/main" id="{B72C5351-C785-25EE-0658-637A2A9EB0E8}"/>
              </a:ext>
            </a:extLst>
          </p:cNvPr>
          <p:cNvSpPr>
            <a:spLocks noGrp="1" noRot="1" noMove="1" noResize="1" noEditPoints="1" noAdjustHandles="1" noChangeArrowheads="1" noChangeShapeType="1"/>
          </p:cNvSpPr>
          <p:nvPr>
            <p:ph type="ftr" sz="quarter" idx="3"/>
          </p:nvPr>
        </p:nvSpPr>
        <p:spPr/>
        <p:txBody>
          <a:bodyPr/>
          <a:lstStyle/>
          <a:p>
            <a:r>
              <a:rPr lang="en-US" dirty="0"/>
              <a:t> ©2025 RETHINK BREAST CANCER</a:t>
            </a:r>
          </a:p>
        </p:txBody>
      </p:sp>
      <p:sp>
        <p:nvSpPr>
          <p:cNvPr id="5" name="Text Placeholder 4">
            <a:extLst>
              <a:ext uri="{FF2B5EF4-FFF2-40B4-BE49-F238E27FC236}">
                <a16:creationId xmlns:a16="http://schemas.microsoft.com/office/drawing/2014/main" id="{294ADFBA-3BB0-9C7B-FA63-96533BAD2FDC}"/>
              </a:ext>
            </a:extLst>
          </p:cNvPr>
          <p:cNvSpPr>
            <a:spLocks noGrp="1"/>
          </p:cNvSpPr>
          <p:nvPr>
            <p:ph type="body" sz="quarter" idx="14"/>
          </p:nvPr>
        </p:nvSpPr>
        <p:spPr/>
        <p:txBody>
          <a:bodyPr/>
          <a:lstStyle/>
          <a:p>
            <a:r>
              <a:rPr lang="en-US" sz="7200" spc="-150" dirty="0">
                <a:latin typeface="Poppins Light" pitchFamily="2" charset="77"/>
              </a:rPr>
              <a:t>Commemoration Planning</a:t>
            </a:r>
          </a:p>
        </p:txBody>
      </p:sp>
      <p:sp>
        <p:nvSpPr>
          <p:cNvPr id="6" name="Text Placeholder 5">
            <a:extLst>
              <a:ext uri="{FF2B5EF4-FFF2-40B4-BE49-F238E27FC236}">
                <a16:creationId xmlns:a16="http://schemas.microsoft.com/office/drawing/2014/main" id="{0B0AB217-20FA-045B-3C5A-174C23034640}"/>
              </a:ext>
            </a:extLst>
          </p:cNvPr>
          <p:cNvSpPr>
            <a:spLocks noGrp="1"/>
          </p:cNvSpPr>
          <p:nvPr>
            <p:ph type="body" sz="quarter" idx="21"/>
          </p:nvPr>
        </p:nvSpPr>
        <p:spPr>
          <a:xfrm>
            <a:off x="6907427" y="3796327"/>
            <a:ext cx="3652782" cy="2519363"/>
          </a:xfrm>
        </p:spPr>
        <p:txBody>
          <a:bodyPr/>
          <a:lstStyle/>
          <a:p>
            <a:r>
              <a:rPr lang="en-US" dirty="0"/>
              <a:t>04</a:t>
            </a:r>
          </a:p>
        </p:txBody>
      </p:sp>
      <p:sp>
        <p:nvSpPr>
          <p:cNvPr id="8" name="Text Placeholder 7">
            <a:extLst>
              <a:ext uri="{FF2B5EF4-FFF2-40B4-BE49-F238E27FC236}">
                <a16:creationId xmlns:a16="http://schemas.microsoft.com/office/drawing/2014/main" id="{03717F48-AE79-B96E-FA7B-151B6CBC1758}"/>
              </a:ext>
            </a:extLst>
          </p:cNvPr>
          <p:cNvSpPr>
            <a:spLocks noGrp="1"/>
          </p:cNvSpPr>
          <p:nvPr>
            <p:ph type="body" sz="quarter" idx="13"/>
          </p:nvPr>
        </p:nvSpPr>
        <p:spPr/>
        <p:txBody>
          <a:bodyPr/>
          <a:lstStyle/>
          <a:p>
            <a:r>
              <a:rPr lang="en-US" dirty="0"/>
              <a:t>THE SH*T LIST</a:t>
            </a:r>
          </a:p>
          <a:p>
            <a:endParaRPr lang="en-US" dirty="0"/>
          </a:p>
        </p:txBody>
      </p:sp>
    </p:spTree>
    <p:extLst>
      <p:ext uri="{BB962C8B-B14F-4D97-AF65-F5344CB8AC3E}">
        <p14:creationId xmlns:p14="http://schemas.microsoft.com/office/powerpoint/2010/main" val="258495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6730-619F-9CBC-C633-D261CBD4BF1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1A13FB-554A-C3E8-7788-A8403053BE46}"/>
              </a:ext>
            </a:extLst>
          </p:cNvPr>
          <p:cNvSpPr>
            <a:spLocks noGrp="1"/>
          </p:cNvSpPr>
          <p:nvPr>
            <p:ph type="sldNum" sz="quarter" idx="4"/>
          </p:nvPr>
        </p:nvSpPr>
        <p:spPr/>
        <p:txBody>
          <a:bodyPr/>
          <a:lstStyle/>
          <a:p>
            <a:fld id="{D540B00B-03F2-254E-B0DB-29F15EAFDCEE}" type="slidenum">
              <a:rPr lang="en-US" smtClean="0"/>
              <a:t>18</a:t>
            </a:fld>
            <a:endParaRPr lang="en-US"/>
          </a:p>
        </p:txBody>
      </p:sp>
      <p:sp>
        <p:nvSpPr>
          <p:cNvPr id="4" name="Text Placeholder 3">
            <a:extLst>
              <a:ext uri="{FF2B5EF4-FFF2-40B4-BE49-F238E27FC236}">
                <a16:creationId xmlns:a16="http://schemas.microsoft.com/office/drawing/2014/main" id="{AC5C591A-A8FE-B0B6-E62B-17EB2C50EFC3}"/>
              </a:ext>
            </a:extLst>
          </p:cNvPr>
          <p:cNvSpPr>
            <a:spLocks noGrp="1"/>
          </p:cNvSpPr>
          <p:nvPr>
            <p:ph type="body" sz="quarter" idx="14"/>
          </p:nvPr>
        </p:nvSpPr>
        <p:spPr>
          <a:xfrm>
            <a:off x="702468" y="2460737"/>
            <a:ext cx="10787063" cy="3660775"/>
          </a:xfrm>
        </p:spPr>
        <p:txBody>
          <a:bodyPr numCol="1">
            <a:normAutofit fontScale="92500" lnSpcReduction="20000"/>
          </a:bodyPr>
          <a:lstStyle/>
          <a:p>
            <a:pPr fontAlgn="base"/>
            <a:r>
              <a:rPr lang="en-US" dirty="0"/>
              <a:t>Do you want a burial or cremation? Or maybe something unique (yes, you can be made into a diamond and shine on after you’re gone)?  </a:t>
            </a:r>
          </a:p>
          <a:p>
            <a:pPr fontAlgn="base"/>
            <a:r>
              <a:rPr lang="en-US" dirty="0"/>
              <a:t>Where do you want to be laid to rest? What company can help your loved one make these arrangements?  </a:t>
            </a:r>
          </a:p>
          <a:p>
            <a:pPr fontAlgn="base"/>
            <a:r>
              <a:rPr lang="en-US" dirty="0"/>
              <a:t>If you are being cremated, where are your ashes going? </a:t>
            </a:r>
          </a:p>
          <a:p>
            <a:pPr fontAlgn="base"/>
            <a:r>
              <a:rPr lang="en-US" dirty="0"/>
              <a:t>Would you like a monument or plaque? If so, where? </a:t>
            </a:r>
          </a:p>
          <a:p>
            <a:pPr fontAlgn="base"/>
            <a:r>
              <a:rPr lang="en-US" dirty="0"/>
              <a:t>Do you want to do a funeral? A wake? A celebration of life? And where will it take place? </a:t>
            </a:r>
          </a:p>
          <a:p>
            <a:pPr fontAlgn="base"/>
            <a:r>
              <a:rPr lang="en-US" dirty="0"/>
              <a:t>When? Do you want something right away or do you want to wait? </a:t>
            </a:r>
          </a:p>
          <a:p>
            <a:pPr fontAlgn="base"/>
            <a:r>
              <a:rPr lang="en-US" dirty="0"/>
              <a:t>Do you have specific people you would like to speak?  </a:t>
            </a:r>
          </a:p>
          <a:p>
            <a:pPr fontAlgn="base"/>
            <a:r>
              <a:rPr lang="en-US" dirty="0"/>
              <a:t>Who is presiding over the event? </a:t>
            </a:r>
          </a:p>
          <a:p>
            <a:pPr fontAlgn="base"/>
            <a:r>
              <a:rPr lang="en-US" dirty="0"/>
              <a:t>What songs/music should be played? </a:t>
            </a:r>
          </a:p>
          <a:p>
            <a:pPr fontAlgn="base"/>
            <a:r>
              <a:rPr lang="en-US" dirty="0"/>
              <a:t>Do you have a specific feeling you want the space to evoke? Is this a space for mourning? Celebration? Joy? All of the above? </a:t>
            </a:r>
          </a:p>
          <a:p>
            <a:pPr fontAlgn="base"/>
            <a:r>
              <a:rPr lang="en-US" dirty="0"/>
              <a:t>Are there any readings or passages? Do you have someone in mind?  </a:t>
            </a:r>
          </a:p>
          <a:p>
            <a:pPr fontAlgn="base"/>
            <a:r>
              <a:rPr lang="en-US" dirty="0"/>
              <a:t>Will there be a slide show? What photos are being used and who is creating it?  </a:t>
            </a:r>
          </a:p>
          <a:p>
            <a:pPr fontAlgn="base"/>
            <a:r>
              <a:rPr lang="en-US" dirty="0"/>
              <a:t>Do you want a shiva/visitation/viewing? Are any of these part of your religious practices? </a:t>
            </a:r>
          </a:p>
          <a:p>
            <a:pPr fontAlgn="base"/>
            <a:r>
              <a:rPr lang="en-US" dirty="0"/>
              <a:t>Is there anything or anyone you absolutely do not want included? </a:t>
            </a:r>
          </a:p>
        </p:txBody>
      </p:sp>
      <p:sp>
        <p:nvSpPr>
          <p:cNvPr id="5" name="Text Placeholder 4">
            <a:extLst>
              <a:ext uri="{FF2B5EF4-FFF2-40B4-BE49-F238E27FC236}">
                <a16:creationId xmlns:a16="http://schemas.microsoft.com/office/drawing/2014/main" id="{AC827758-F987-8644-5003-D7626088BFDA}"/>
              </a:ext>
            </a:extLst>
          </p:cNvPr>
          <p:cNvSpPr>
            <a:spLocks noGrp="1"/>
          </p:cNvSpPr>
          <p:nvPr>
            <p:ph type="body" sz="quarter" idx="15"/>
          </p:nvPr>
        </p:nvSpPr>
        <p:spPr>
          <a:xfrm>
            <a:off x="656672" y="905613"/>
            <a:ext cx="10787063" cy="831850"/>
          </a:xfrm>
        </p:spPr>
        <p:txBody>
          <a:bodyPr/>
          <a:lstStyle/>
          <a:p>
            <a:r>
              <a:rPr lang="en-US" dirty="0"/>
              <a:t>Commemoration Planning</a:t>
            </a:r>
          </a:p>
        </p:txBody>
      </p:sp>
      <p:sp>
        <p:nvSpPr>
          <p:cNvPr id="6" name="Text Placeholder 5">
            <a:extLst>
              <a:ext uri="{FF2B5EF4-FFF2-40B4-BE49-F238E27FC236}">
                <a16:creationId xmlns:a16="http://schemas.microsoft.com/office/drawing/2014/main" id="{EB0E72AB-7F47-527B-CBDC-3AC763FA0CB6}"/>
              </a:ext>
            </a:extLst>
          </p:cNvPr>
          <p:cNvSpPr>
            <a:spLocks noGrp="1"/>
          </p:cNvSpPr>
          <p:nvPr>
            <p:ph type="body" sz="quarter" idx="16"/>
          </p:nvPr>
        </p:nvSpPr>
        <p:spPr>
          <a:xfrm>
            <a:off x="656673" y="1597025"/>
            <a:ext cx="10787063" cy="831850"/>
          </a:xfrm>
        </p:spPr>
        <p:txBody>
          <a:bodyPr/>
          <a:lstStyle/>
          <a:p>
            <a:pPr fontAlgn="base">
              <a:lnSpc>
                <a:spcPct val="100000"/>
              </a:lnSpc>
            </a:pPr>
            <a:r>
              <a:rPr lang="en-US" dirty="0"/>
              <a:t>Outlining how you’d like to commemorate your life and say goodbye can bring peace of mind. Communicating what is most important to you in advance can help those around you navigate this time with clarity and respect for your choices. Here are somethings to consider:   </a:t>
            </a:r>
          </a:p>
        </p:txBody>
      </p:sp>
      <p:sp>
        <p:nvSpPr>
          <p:cNvPr id="7" name="Footer Placeholder 6">
            <a:extLst>
              <a:ext uri="{FF2B5EF4-FFF2-40B4-BE49-F238E27FC236}">
                <a16:creationId xmlns:a16="http://schemas.microsoft.com/office/drawing/2014/main" id="{52A2BA49-6507-CAC7-8A57-FAD925FE9756}"/>
              </a:ext>
            </a:extLst>
          </p:cNvPr>
          <p:cNvSpPr>
            <a:spLocks noGrp="1"/>
          </p:cNvSpPr>
          <p:nvPr>
            <p:ph type="ftr" sz="quarter" idx="3"/>
          </p:nvPr>
        </p:nvSpPr>
        <p:spPr/>
        <p:txBody>
          <a:bodyPr/>
          <a:lstStyle/>
          <a:p>
            <a:r>
              <a:rPr lang="en-US" dirty="0"/>
              <a:t> ©2025 RETHINK BREAST CANCER</a:t>
            </a:r>
          </a:p>
        </p:txBody>
      </p:sp>
    </p:spTree>
    <p:extLst>
      <p:ext uri="{BB962C8B-B14F-4D97-AF65-F5344CB8AC3E}">
        <p14:creationId xmlns:p14="http://schemas.microsoft.com/office/powerpoint/2010/main" val="17677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5EB5E-C03C-4EC5-C9B6-EA4D9FC5A32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CAF60A-6B6A-421A-9880-DC71C2FA19E6}"/>
              </a:ext>
            </a:extLst>
          </p:cNvPr>
          <p:cNvSpPr>
            <a:spLocks noGrp="1"/>
          </p:cNvSpPr>
          <p:nvPr>
            <p:ph type="sldNum" sz="quarter" idx="4"/>
          </p:nvPr>
        </p:nvSpPr>
        <p:spPr/>
        <p:txBody>
          <a:bodyPr/>
          <a:lstStyle/>
          <a:p>
            <a:fld id="{D540B00B-03F2-254E-B0DB-29F15EAFDCEE}" type="slidenum">
              <a:rPr lang="en-US" smtClean="0"/>
              <a:t>19</a:t>
            </a:fld>
            <a:endParaRPr lang="en-US"/>
          </a:p>
        </p:txBody>
      </p:sp>
      <p:sp>
        <p:nvSpPr>
          <p:cNvPr id="5" name="Text Placeholder 4">
            <a:extLst>
              <a:ext uri="{FF2B5EF4-FFF2-40B4-BE49-F238E27FC236}">
                <a16:creationId xmlns:a16="http://schemas.microsoft.com/office/drawing/2014/main" id="{5C42E784-9541-4304-BE9F-54FBBB7736A9}"/>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502D6D9A-843A-FBDA-A3C0-404B2B8FB26E}"/>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A6DA7387-1862-5A15-3B91-077F47CA23E2}"/>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391366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D497E7-738C-BF2A-DBDB-14DB8F6C882B}"/>
              </a:ext>
            </a:extLst>
          </p:cNvPr>
          <p:cNvSpPr>
            <a:spLocks noGrp="1"/>
          </p:cNvSpPr>
          <p:nvPr>
            <p:ph type="sldNum" sz="quarter" idx="4"/>
          </p:nvPr>
        </p:nvSpPr>
        <p:spPr/>
        <p:txBody>
          <a:bodyPr/>
          <a:lstStyle/>
          <a:p>
            <a:fld id="{D540B00B-03F2-254E-B0DB-29F15EAFDCEE}" type="slidenum">
              <a:rPr lang="en-US" smtClean="0"/>
              <a:t>2</a:t>
            </a:fld>
            <a:endParaRPr lang="en-US"/>
          </a:p>
        </p:txBody>
      </p:sp>
      <p:sp>
        <p:nvSpPr>
          <p:cNvPr id="4" name="Text Placeholder 3">
            <a:extLst>
              <a:ext uri="{FF2B5EF4-FFF2-40B4-BE49-F238E27FC236}">
                <a16:creationId xmlns:a16="http://schemas.microsoft.com/office/drawing/2014/main" id="{93D85897-E1C5-B72C-DA9E-9535757A0634}"/>
              </a:ext>
            </a:extLst>
          </p:cNvPr>
          <p:cNvSpPr>
            <a:spLocks noGrp="1"/>
          </p:cNvSpPr>
          <p:nvPr>
            <p:ph type="body" sz="quarter" idx="14"/>
          </p:nvPr>
        </p:nvSpPr>
        <p:spPr>
          <a:xfrm>
            <a:off x="702468" y="1330688"/>
            <a:ext cx="10787063" cy="4415204"/>
          </a:xfrm>
        </p:spPr>
        <p:txBody>
          <a:bodyPr numCol="1">
            <a:normAutofit/>
          </a:bodyPr>
          <a:lstStyle/>
          <a:p>
            <a:pPr marL="0" indent="0" fontAlgn="base">
              <a:buNone/>
            </a:pPr>
            <a:r>
              <a:rPr lang="en-US" sz="2000" dirty="0"/>
              <a:t>Planning for your death is one of the most selfless things you can do. It means your loved ones can mourn you without scrambling to guess your passwords or trying to come up with the places you might have a bank account. And most importantly, it means they will know what you would most want in your absence. </a:t>
            </a:r>
          </a:p>
          <a:p>
            <a:pPr marL="0" indent="0" fontAlgn="base">
              <a:buNone/>
            </a:pPr>
            <a:r>
              <a:rPr lang="en-US" sz="2000" dirty="0"/>
              <a:t> </a:t>
            </a:r>
          </a:p>
          <a:p>
            <a:pPr marL="0" indent="0" fontAlgn="base">
              <a:buNone/>
            </a:pPr>
            <a:r>
              <a:rPr lang="en-US" sz="2000" dirty="0"/>
              <a:t>It is also one of the most – if not </a:t>
            </a:r>
            <a:r>
              <a:rPr lang="en-US" sz="2000" i="1" dirty="0"/>
              <a:t>the </a:t>
            </a:r>
            <a:r>
              <a:rPr lang="en-US" sz="2000" dirty="0"/>
              <a:t>most – difficult things you will ever do.  </a:t>
            </a:r>
          </a:p>
          <a:p>
            <a:pPr marL="0" indent="0" fontAlgn="base">
              <a:buNone/>
            </a:pPr>
            <a:r>
              <a:rPr lang="en-US" sz="2000" dirty="0"/>
              <a:t> </a:t>
            </a:r>
          </a:p>
          <a:p>
            <a:pPr marL="0" indent="0" fontAlgn="base">
              <a:buNone/>
            </a:pPr>
            <a:r>
              <a:rPr lang="en-US" sz="2000" dirty="0"/>
              <a:t>We have created </a:t>
            </a:r>
            <a:r>
              <a:rPr lang="en-US" sz="2000" dirty="0">
                <a:latin typeface="Poppins Medium" pitchFamily="2" charset="77"/>
                <a:cs typeface="Poppins Medium" pitchFamily="2" charset="77"/>
              </a:rPr>
              <a:t>The </a:t>
            </a:r>
            <a:r>
              <a:rPr lang="en-US" sz="2000" dirty="0" err="1">
                <a:latin typeface="Poppins Medium" pitchFamily="2" charset="77"/>
                <a:cs typeface="Poppins Medium" pitchFamily="2" charset="77"/>
              </a:rPr>
              <a:t>Sh</a:t>
            </a:r>
            <a:r>
              <a:rPr lang="en-US" sz="2000" dirty="0">
                <a:latin typeface="Poppins Medium" pitchFamily="2" charset="77"/>
                <a:cs typeface="Poppins Medium" pitchFamily="2" charset="77"/>
              </a:rPr>
              <a:t>*t List </a:t>
            </a:r>
            <a:r>
              <a:rPr lang="en-US" sz="2000" dirty="0"/>
              <a:t>as guide or checklist that will help you to navigate your death and what you want. It is meant to be both a practical tool and a conversation starter. Every experience is unique, so not every point here may be relevant to you. Take what makes sense for your life, leave the rest, and add your own pieces along the way. </a:t>
            </a:r>
          </a:p>
        </p:txBody>
      </p:sp>
      <p:sp>
        <p:nvSpPr>
          <p:cNvPr id="7" name="Footer Placeholder 6">
            <a:extLst>
              <a:ext uri="{FF2B5EF4-FFF2-40B4-BE49-F238E27FC236}">
                <a16:creationId xmlns:a16="http://schemas.microsoft.com/office/drawing/2014/main" id="{460FEDA6-DB4E-611B-C4DF-6210562D9AB5}"/>
              </a:ext>
            </a:extLst>
          </p:cNvPr>
          <p:cNvSpPr>
            <a:spLocks noGrp="1"/>
          </p:cNvSpPr>
          <p:nvPr>
            <p:ph type="ftr" sz="quarter" idx="3"/>
          </p:nvPr>
        </p:nvSpPr>
        <p:spPr>
          <a:xfrm rot="16200000">
            <a:off x="10945494" y="5142491"/>
            <a:ext cx="1703817" cy="365125"/>
          </a:xfrm>
        </p:spPr>
        <p:txBody>
          <a:bodyPr/>
          <a:lstStyle/>
          <a:p>
            <a:r>
              <a:rPr lang="en-US" dirty="0"/>
              <a:t> ©2025 RETHINK BREAST CANCER</a:t>
            </a:r>
          </a:p>
        </p:txBody>
      </p:sp>
    </p:spTree>
    <p:extLst>
      <p:ext uri="{BB962C8B-B14F-4D97-AF65-F5344CB8AC3E}">
        <p14:creationId xmlns:p14="http://schemas.microsoft.com/office/powerpoint/2010/main" val="3823409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97D65-B45F-570E-F4E9-F46426AF237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E4CB1-A98E-3700-E0A4-FB4A04C9431F}"/>
              </a:ext>
            </a:extLst>
          </p:cNvPr>
          <p:cNvSpPr>
            <a:spLocks noGrp="1"/>
          </p:cNvSpPr>
          <p:nvPr>
            <p:ph type="sldNum" sz="quarter" idx="4"/>
          </p:nvPr>
        </p:nvSpPr>
        <p:spPr/>
        <p:txBody>
          <a:bodyPr/>
          <a:lstStyle/>
          <a:p>
            <a:fld id="{D540B00B-03F2-254E-B0DB-29F15EAFDCEE}" type="slidenum">
              <a:rPr lang="en-US" smtClean="0"/>
              <a:t>20</a:t>
            </a:fld>
            <a:endParaRPr lang="en-US"/>
          </a:p>
        </p:txBody>
      </p:sp>
      <p:sp>
        <p:nvSpPr>
          <p:cNvPr id="5" name="Text Placeholder 4">
            <a:extLst>
              <a:ext uri="{FF2B5EF4-FFF2-40B4-BE49-F238E27FC236}">
                <a16:creationId xmlns:a16="http://schemas.microsoft.com/office/drawing/2014/main" id="{ECE271D0-4662-2621-3731-95C30D0BC939}"/>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3C5A2082-EC92-E016-4655-4733E0EAB411}"/>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A08714AE-3F64-6BD5-8153-B315ED0C404B}"/>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22682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2EC54-0E98-8DB0-1E0F-1D6C2992CB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7E8FE-BEF5-DE92-6E5F-26CF36BC9EDF}"/>
              </a:ext>
            </a:extLst>
          </p:cNvPr>
          <p:cNvSpPr>
            <a:spLocks noGrp="1" noRot="1" noMove="1" noResize="1" noEditPoints="1" noAdjustHandles="1" noChangeArrowheads="1" noChangeShapeType="1"/>
          </p:cNvSpPr>
          <p:nvPr>
            <p:ph type="sldNum" sz="quarter" idx="12"/>
          </p:nvPr>
        </p:nvSpPr>
        <p:spPr/>
        <p:txBody>
          <a:bodyPr/>
          <a:lstStyle/>
          <a:p>
            <a:fld id="{D540B00B-03F2-254E-B0DB-29F15EAFDCEE}" type="slidenum">
              <a:rPr lang="en-US" smtClean="0"/>
              <a:t>21</a:t>
            </a:fld>
            <a:endParaRPr lang="en-US"/>
          </a:p>
        </p:txBody>
      </p:sp>
      <p:sp>
        <p:nvSpPr>
          <p:cNvPr id="4" name="Footer Placeholder 3">
            <a:extLst>
              <a:ext uri="{FF2B5EF4-FFF2-40B4-BE49-F238E27FC236}">
                <a16:creationId xmlns:a16="http://schemas.microsoft.com/office/drawing/2014/main" id="{69ABE1A3-760F-DF54-2A9F-DA1DCCC07DC3}"/>
              </a:ext>
            </a:extLst>
          </p:cNvPr>
          <p:cNvSpPr>
            <a:spLocks noGrp="1" noRot="1" noMove="1" noResize="1" noEditPoints="1" noAdjustHandles="1" noChangeArrowheads="1" noChangeShapeType="1"/>
          </p:cNvSpPr>
          <p:nvPr>
            <p:ph type="ftr" sz="quarter" idx="3"/>
          </p:nvPr>
        </p:nvSpPr>
        <p:spPr/>
        <p:txBody>
          <a:bodyPr/>
          <a:lstStyle/>
          <a:p>
            <a:r>
              <a:rPr lang="en-US" dirty="0"/>
              <a:t> ©2025 RETHINK BREAST CANCER</a:t>
            </a:r>
          </a:p>
        </p:txBody>
      </p:sp>
      <p:sp>
        <p:nvSpPr>
          <p:cNvPr id="5" name="Text Placeholder 4">
            <a:extLst>
              <a:ext uri="{FF2B5EF4-FFF2-40B4-BE49-F238E27FC236}">
                <a16:creationId xmlns:a16="http://schemas.microsoft.com/office/drawing/2014/main" id="{FF6156C4-25AA-C672-B9B5-3BF88078284B}"/>
              </a:ext>
            </a:extLst>
          </p:cNvPr>
          <p:cNvSpPr>
            <a:spLocks noGrp="1"/>
          </p:cNvSpPr>
          <p:nvPr>
            <p:ph type="body" sz="quarter" idx="14"/>
          </p:nvPr>
        </p:nvSpPr>
        <p:spPr>
          <a:xfrm>
            <a:off x="559830" y="1799576"/>
            <a:ext cx="10125643" cy="2524193"/>
          </a:xfrm>
        </p:spPr>
        <p:txBody>
          <a:bodyPr/>
          <a:lstStyle/>
          <a:p>
            <a:r>
              <a:rPr lang="en-US" sz="7200" spc="-150" dirty="0">
                <a:latin typeface="Poppins Light" pitchFamily="2" charset="77"/>
              </a:rPr>
              <a:t>Communications and</a:t>
            </a:r>
          </a:p>
          <a:p>
            <a:r>
              <a:rPr lang="en-US" sz="7200" spc="-150" dirty="0">
                <a:latin typeface="Poppins Light" pitchFamily="2" charset="77"/>
              </a:rPr>
              <a:t>Digital Presence</a:t>
            </a:r>
          </a:p>
        </p:txBody>
      </p:sp>
      <p:sp>
        <p:nvSpPr>
          <p:cNvPr id="6" name="Text Placeholder 5">
            <a:extLst>
              <a:ext uri="{FF2B5EF4-FFF2-40B4-BE49-F238E27FC236}">
                <a16:creationId xmlns:a16="http://schemas.microsoft.com/office/drawing/2014/main" id="{A37937CD-61AB-3C86-E7ED-EF7D6F03A0FC}"/>
              </a:ext>
            </a:extLst>
          </p:cNvPr>
          <p:cNvSpPr>
            <a:spLocks noGrp="1"/>
          </p:cNvSpPr>
          <p:nvPr>
            <p:ph type="body" sz="quarter" idx="21"/>
          </p:nvPr>
        </p:nvSpPr>
        <p:spPr>
          <a:xfrm>
            <a:off x="6910466" y="3796327"/>
            <a:ext cx="3649743" cy="2519363"/>
          </a:xfrm>
        </p:spPr>
        <p:txBody>
          <a:bodyPr/>
          <a:lstStyle/>
          <a:p>
            <a:r>
              <a:rPr lang="en-US" dirty="0"/>
              <a:t>05</a:t>
            </a:r>
          </a:p>
        </p:txBody>
      </p:sp>
      <p:sp>
        <p:nvSpPr>
          <p:cNvPr id="8" name="Text Placeholder 7">
            <a:extLst>
              <a:ext uri="{FF2B5EF4-FFF2-40B4-BE49-F238E27FC236}">
                <a16:creationId xmlns:a16="http://schemas.microsoft.com/office/drawing/2014/main" id="{6E6320AD-B718-C920-0267-D5C6A72475D0}"/>
              </a:ext>
            </a:extLst>
          </p:cNvPr>
          <p:cNvSpPr>
            <a:spLocks noGrp="1"/>
          </p:cNvSpPr>
          <p:nvPr>
            <p:ph type="body" sz="quarter" idx="13"/>
          </p:nvPr>
        </p:nvSpPr>
        <p:spPr/>
        <p:txBody>
          <a:bodyPr/>
          <a:lstStyle/>
          <a:p>
            <a:r>
              <a:rPr lang="en-US" dirty="0"/>
              <a:t>THE SH*T LIST</a:t>
            </a:r>
          </a:p>
          <a:p>
            <a:endParaRPr lang="en-US" dirty="0"/>
          </a:p>
        </p:txBody>
      </p:sp>
    </p:spTree>
    <p:extLst>
      <p:ext uri="{BB962C8B-B14F-4D97-AF65-F5344CB8AC3E}">
        <p14:creationId xmlns:p14="http://schemas.microsoft.com/office/powerpoint/2010/main" val="359580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06C1-A21D-C7B3-0CB0-AA139A5FF81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A52882-81F1-EC9E-ED6E-4D063D477928}"/>
              </a:ext>
            </a:extLst>
          </p:cNvPr>
          <p:cNvSpPr>
            <a:spLocks noGrp="1"/>
          </p:cNvSpPr>
          <p:nvPr>
            <p:ph type="sldNum" sz="quarter" idx="4"/>
          </p:nvPr>
        </p:nvSpPr>
        <p:spPr/>
        <p:txBody>
          <a:bodyPr/>
          <a:lstStyle/>
          <a:p>
            <a:fld id="{D540B00B-03F2-254E-B0DB-29F15EAFDCEE}" type="slidenum">
              <a:rPr lang="en-US" smtClean="0"/>
              <a:t>22</a:t>
            </a:fld>
            <a:endParaRPr lang="en-US"/>
          </a:p>
        </p:txBody>
      </p:sp>
      <p:sp>
        <p:nvSpPr>
          <p:cNvPr id="4" name="Text Placeholder 3">
            <a:extLst>
              <a:ext uri="{FF2B5EF4-FFF2-40B4-BE49-F238E27FC236}">
                <a16:creationId xmlns:a16="http://schemas.microsoft.com/office/drawing/2014/main" id="{CB2E118D-1378-7DB4-17AA-84007B2A5243}"/>
              </a:ext>
            </a:extLst>
          </p:cNvPr>
          <p:cNvSpPr>
            <a:spLocks noGrp="1"/>
          </p:cNvSpPr>
          <p:nvPr>
            <p:ph type="body" sz="quarter" idx="14"/>
          </p:nvPr>
        </p:nvSpPr>
        <p:spPr>
          <a:xfrm>
            <a:off x="702468" y="2460737"/>
            <a:ext cx="10787063" cy="3660775"/>
          </a:xfrm>
        </p:spPr>
        <p:txBody>
          <a:bodyPr numCol="1">
            <a:normAutofit/>
          </a:bodyPr>
          <a:lstStyle/>
          <a:p>
            <a:pPr fontAlgn="base"/>
            <a:r>
              <a:rPr lang="en-US" sz="1400" dirty="0"/>
              <a:t>How will people be notified about your death? This may look different for different groups of people. </a:t>
            </a:r>
          </a:p>
          <a:p>
            <a:pPr marL="0" indent="0" fontAlgn="base">
              <a:buNone/>
            </a:pPr>
            <a:endParaRPr lang="en-US" sz="1400" dirty="0"/>
          </a:p>
          <a:p>
            <a:pPr fontAlgn="base"/>
            <a:r>
              <a:rPr lang="en-US" sz="1400" dirty="0"/>
              <a:t>Do you want your social media accounts to remain open? If so, who will administer them? Can they continue posting on your account when you</a:t>
            </a:r>
            <a:r>
              <a:rPr lang="en-US" sz="1400" u="sng" dirty="0"/>
              <a:t>’</a:t>
            </a:r>
            <a:r>
              <a:rPr lang="en-US" sz="1400" dirty="0"/>
              <a:t>r</a:t>
            </a:r>
            <a:r>
              <a:rPr lang="en-US" sz="1400" u="sng" dirty="0"/>
              <a:t>e</a:t>
            </a:r>
            <a:r>
              <a:rPr lang="en-US" sz="1400" dirty="0"/>
              <a:t> gone? Consider adding a legacy contact to your social media accounts. </a:t>
            </a:r>
          </a:p>
          <a:p>
            <a:pPr marL="0" indent="0" fontAlgn="base">
              <a:buNone/>
            </a:pPr>
            <a:endParaRPr lang="en-US" sz="1400" dirty="0"/>
          </a:p>
          <a:p>
            <a:pPr fontAlgn="base"/>
            <a:r>
              <a:rPr lang="en-US" sz="1400" dirty="0"/>
              <a:t>Can people still comment on your posts?  </a:t>
            </a:r>
          </a:p>
          <a:p>
            <a:pPr marL="0" indent="0" fontAlgn="base">
              <a:buNone/>
            </a:pPr>
            <a:endParaRPr lang="en-US" sz="1400" dirty="0"/>
          </a:p>
          <a:p>
            <a:pPr fontAlgn="base"/>
            <a:r>
              <a:rPr lang="en-US" sz="1400" dirty="0"/>
              <a:t>Will there be an update about your death on social media? If so, what will it say? Does the person posting it on your behalf have access to the account? </a:t>
            </a:r>
          </a:p>
          <a:p>
            <a:pPr marL="0" indent="0" fontAlgn="base">
              <a:buNone/>
            </a:pPr>
            <a:endParaRPr lang="en-US" sz="1400" dirty="0"/>
          </a:p>
          <a:p>
            <a:pPr fontAlgn="base"/>
            <a:r>
              <a:rPr lang="en-US" sz="1400" dirty="0"/>
              <a:t>Will there be an email update? Who has this list of emails? </a:t>
            </a:r>
          </a:p>
        </p:txBody>
      </p:sp>
      <p:sp>
        <p:nvSpPr>
          <p:cNvPr id="5" name="Text Placeholder 4">
            <a:extLst>
              <a:ext uri="{FF2B5EF4-FFF2-40B4-BE49-F238E27FC236}">
                <a16:creationId xmlns:a16="http://schemas.microsoft.com/office/drawing/2014/main" id="{C2CF672A-DC4A-CAC1-3FFD-B09077E6F6BA}"/>
              </a:ext>
            </a:extLst>
          </p:cNvPr>
          <p:cNvSpPr>
            <a:spLocks noGrp="1"/>
          </p:cNvSpPr>
          <p:nvPr>
            <p:ph type="body" sz="quarter" idx="15"/>
          </p:nvPr>
        </p:nvSpPr>
        <p:spPr>
          <a:xfrm>
            <a:off x="656672" y="905613"/>
            <a:ext cx="10787063" cy="831850"/>
          </a:xfrm>
        </p:spPr>
        <p:txBody>
          <a:bodyPr/>
          <a:lstStyle/>
          <a:p>
            <a:r>
              <a:rPr lang="en-US" dirty="0"/>
              <a:t>Communications and Digital Presence</a:t>
            </a:r>
          </a:p>
        </p:txBody>
      </p:sp>
      <p:sp>
        <p:nvSpPr>
          <p:cNvPr id="6" name="Text Placeholder 5">
            <a:extLst>
              <a:ext uri="{FF2B5EF4-FFF2-40B4-BE49-F238E27FC236}">
                <a16:creationId xmlns:a16="http://schemas.microsoft.com/office/drawing/2014/main" id="{B3FE49D1-FB1A-4D01-C88E-D9F0AB3775B3}"/>
              </a:ext>
            </a:extLst>
          </p:cNvPr>
          <p:cNvSpPr>
            <a:spLocks noGrp="1"/>
          </p:cNvSpPr>
          <p:nvPr>
            <p:ph type="body" sz="quarter" idx="16"/>
          </p:nvPr>
        </p:nvSpPr>
        <p:spPr>
          <a:xfrm>
            <a:off x="656673" y="1597025"/>
            <a:ext cx="10787063" cy="863712"/>
          </a:xfrm>
        </p:spPr>
        <p:txBody>
          <a:bodyPr/>
          <a:lstStyle/>
          <a:p>
            <a:pPr fontAlgn="base">
              <a:lnSpc>
                <a:spcPct val="100000"/>
              </a:lnSpc>
            </a:pPr>
            <a:r>
              <a:rPr lang="en-US" dirty="0"/>
              <a:t>Throughout your life</a:t>
            </a:r>
            <a:r>
              <a:rPr lang="en-US" u="sng" dirty="0"/>
              <a:t>,</a:t>
            </a:r>
            <a:r>
              <a:rPr lang="en-US" dirty="0"/>
              <a:t> you’ve built important relationships – with family, friends, coworkers, people in the breast cancer community. How do you want the news of your passing to be shared with them? How would you like to be remembered online? Giving this some thought in advance will be helpful to document, including:  </a:t>
            </a:r>
          </a:p>
        </p:txBody>
      </p:sp>
      <p:sp>
        <p:nvSpPr>
          <p:cNvPr id="7" name="Footer Placeholder 6">
            <a:extLst>
              <a:ext uri="{FF2B5EF4-FFF2-40B4-BE49-F238E27FC236}">
                <a16:creationId xmlns:a16="http://schemas.microsoft.com/office/drawing/2014/main" id="{46A6C901-9086-F4F6-8DED-72E017964090}"/>
              </a:ext>
            </a:extLst>
          </p:cNvPr>
          <p:cNvSpPr>
            <a:spLocks noGrp="1"/>
          </p:cNvSpPr>
          <p:nvPr>
            <p:ph type="ftr" sz="quarter" idx="3"/>
          </p:nvPr>
        </p:nvSpPr>
        <p:spPr/>
        <p:txBody>
          <a:bodyPr/>
          <a:lstStyle/>
          <a:p>
            <a:r>
              <a:rPr lang="en-US" dirty="0"/>
              <a:t> ©2025 RETHINK BREAST CANCER</a:t>
            </a:r>
          </a:p>
        </p:txBody>
      </p:sp>
    </p:spTree>
    <p:extLst>
      <p:ext uri="{BB962C8B-B14F-4D97-AF65-F5344CB8AC3E}">
        <p14:creationId xmlns:p14="http://schemas.microsoft.com/office/powerpoint/2010/main" val="173047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1B752-2252-4B01-A6DF-7A50EFD46B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A0C2B3-6421-1EA1-D497-15800FDFE0EB}"/>
              </a:ext>
            </a:extLst>
          </p:cNvPr>
          <p:cNvSpPr>
            <a:spLocks noGrp="1"/>
          </p:cNvSpPr>
          <p:nvPr>
            <p:ph type="sldNum" sz="quarter" idx="4"/>
          </p:nvPr>
        </p:nvSpPr>
        <p:spPr/>
        <p:txBody>
          <a:bodyPr/>
          <a:lstStyle/>
          <a:p>
            <a:fld id="{D540B00B-03F2-254E-B0DB-29F15EAFDCEE}" type="slidenum">
              <a:rPr lang="en-US" smtClean="0"/>
              <a:t>23</a:t>
            </a:fld>
            <a:endParaRPr lang="en-US"/>
          </a:p>
        </p:txBody>
      </p:sp>
      <p:sp>
        <p:nvSpPr>
          <p:cNvPr id="5" name="Text Placeholder 4">
            <a:extLst>
              <a:ext uri="{FF2B5EF4-FFF2-40B4-BE49-F238E27FC236}">
                <a16:creationId xmlns:a16="http://schemas.microsoft.com/office/drawing/2014/main" id="{213DAB48-A99A-06F7-B5F6-10C1EF13A84C}"/>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EB775FE5-8DFD-167E-171C-20A28D5A3AC7}"/>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44B4E872-C3B6-EAE4-87F5-3D5B97AFE710}"/>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88620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AC173-610D-F939-6CC4-9B5E86E2C7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40B089-354A-9372-1695-B56EE7BB974D}"/>
              </a:ext>
            </a:extLst>
          </p:cNvPr>
          <p:cNvSpPr>
            <a:spLocks noGrp="1"/>
          </p:cNvSpPr>
          <p:nvPr>
            <p:ph type="sldNum" sz="quarter" idx="4"/>
          </p:nvPr>
        </p:nvSpPr>
        <p:spPr/>
        <p:txBody>
          <a:bodyPr/>
          <a:lstStyle/>
          <a:p>
            <a:fld id="{D540B00B-03F2-254E-B0DB-29F15EAFDCEE}" type="slidenum">
              <a:rPr lang="en-US" smtClean="0"/>
              <a:t>24</a:t>
            </a:fld>
            <a:endParaRPr lang="en-US"/>
          </a:p>
        </p:txBody>
      </p:sp>
      <p:sp>
        <p:nvSpPr>
          <p:cNvPr id="5" name="Text Placeholder 4">
            <a:extLst>
              <a:ext uri="{FF2B5EF4-FFF2-40B4-BE49-F238E27FC236}">
                <a16:creationId xmlns:a16="http://schemas.microsoft.com/office/drawing/2014/main" id="{EA63BE7D-BB78-D163-BC44-0ACE975DD114}"/>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77C21842-D8D1-4E06-3214-CFD3790C253D}"/>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D90FD840-F62C-AF6A-1511-63DDAB1ACBBD}"/>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511627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0FC94-2842-177D-CF62-4DD1EA5586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E2D27-813D-C586-1858-AFF246B98685}"/>
              </a:ext>
            </a:extLst>
          </p:cNvPr>
          <p:cNvSpPr>
            <a:spLocks noGrp="1" noRot="1" noMove="1" noResize="1" noEditPoints="1" noAdjustHandles="1" noChangeArrowheads="1" noChangeShapeType="1"/>
          </p:cNvSpPr>
          <p:nvPr>
            <p:ph type="sldNum" sz="quarter" idx="12"/>
          </p:nvPr>
        </p:nvSpPr>
        <p:spPr/>
        <p:txBody>
          <a:bodyPr/>
          <a:lstStyle/>
          <a:p>
            <a:fld id="{D540B00B-03F2-254E-B0DB-29F15EAFDCEE}" type="slidenum">
              <a:rPr lang="en-US" smtClean="0"/>
              <a:t>25</a:t>
            </a:fld>
            <a:endParaRPr lang="en-US"/>
          </a:p>
        </p:txBody>
      </p:sp>
      <p:sp>
        <p:nvSpPr>
          <p:cNvPr id="4" name="Footer Placeholder 3">
            <a:extLst>
              <a:ext uri="{FF2B5EF4-FFF2-40B4-BE49-F238E27FC236}">
                <a16:creationId xmlns:a16="http://schemas.microsoft.com/office/drawing/2014/main" id="{4781A74C-D8A5-EAD8-8D84-EBC27E34EDFB}"/>
              </a:ext>
            </a:extLst>
          </p:cNvPr>
          <p:cNvSpPr>
            <a:spLocks noGrp="1" noRot="1" noMove="1" noResize="1" noEditPoints="1" noAdjustHandles="1" noChangeArrowheads="1" noChangeShapeType="1"/>
          </p:cNvSpPr>
          <p:nvPr>
            <p:ph type="ftr" sz="quarter" idx="3"/>
          </p:nvPr>
        </p:nvSpPr>
        <p:spPr/>
        <p:txBody>
          <a:bodyPr/>
          <a:lstStyle/>
          <a:p>
            <a:r>
              <a:rPr lang="en-US" dirty="0"/>
              <a:t> ©2025 RETHINK BREAST CANCER </a:t>
            </a:r>
          </a:p>
        </p:txBody>
      </p:sp>
      <p:sp>
        <p:nvSpPr>
          <p:cNvPr id="5" name="Text Placeholder 4">
            <a:extLst>
              <a:ext uri="{FF2B5EF4-FFF2-40B4-BE49-F238E27FC236}">
                <a16:creationId xmlns:a16="http://schemas.microsoft.com/office/drawing/2014/main" id="{660EF1E4-EAEF-B015-8439-CA00A25898B3}"/>
              </a:ext>
            </a:extLst>
          </p:cNvPr>
          <p:cNvSpPr>
            <a:spLocks noGrp="1"/>
          </p:cNvSpPr>
          <p:nvPr>
            <p:ph type="body" sz="quarter" idx="14"/>
          </p:nvPr>
        </p:nvSpPr>
        <p:spPr/>
        <p:txBody>
          <a:bodyPr/>
          <a:lstStyle/>
          <a:p>
            <a:r>
              <a:rPr lang="en-US" sz="7200" spc="-150" dirty="0">
                <a:latin typeface="Poppins Light" pitchFamily="2" charset="77"/>
              </a:rPr>
              <a:t>Legacy</a:t>
            </a:r>
          </a:p>
        </p:txBody>
      </p:sp>
      <p:sp>
        <p:nvSpPr>
          <p:cNvPr id="6" name="Text Placeholder 5">
            <a:extLst>
              <a:ext uri="{FF2B5EF4-FFF2-40B4-BE49-F238E27FC236}">
                <a16:creationId xmlns:a16="http://schemas.microsoft.com/office/drawing/2014/main" id="{51DDA58E-866D-DA3D-1D49-A0972B4BA5C9}"/>
              </a:ext>
            </a:extLst>
          </p:cNvPr>
          <p:cNvSpPr>
            <a:spLocks noGrp="1"/>
          </p:cNvSpPr>
          <p:nvPr>
            <p:ph type="body" sz="quarter" idx="21"/>
          </p:nvPr>
        </p:nvSpPr>
        <p:spPr>
          <a:xfrm>
            <a:off x="6598508" y="3796327"/>
            <a:ext cx="3961701" cy="2519363"/>
          </a:xfrm>
        </p:spPr>
        <p:txBody>
          <a:bodyPr/>
          <a:lstStyle/>
          <a:p>
            <a:r>
              <a:rPr lang="en-US" dirty="0"/>
              <a:t>06</a:t>
            </a:r>
          </a:p>
        </p:txBody>
      </p:sp>
      <p:sp>
        <p:nvSpPr>
          <p:cNvPr id="8" name="Text Placeholder 7">
            <a:extLst>
              <a:ext uri="{FF2B5EF4-FFF2-40B4-BE49-F238E27FC236}">
                <a16:creationId xmlns:a16="http://schemas.microsoft.com/office/drawing/2014/main" id="{49A5EC53-7B5C-5C0B-5A6E-405FB9B2F089}"/>
              </a:ext>
            </a:extLst>
          </p:cNvPr>
          <p:cNvSpPr>
            <a:spLocks noGrp="1"/>
          </p:cNvSpPr>
          <p:nvPr>
            <p:ph type="body" sz="quarter" idx="13"/>
          </p:nvPr>
        </p:nvSpPr>
        <p:spPr/>
        <p:txBody>
          <a:bodyPr/>
          <a:lstStyle/>
          <a:p>
            <a:r>
              <a:rPr lang="en-US" dirty="0"/>
              <a:t>THE SH*T LIST</a:t>
            </a:r>
          </a:p>
          <a:p>
            <a:endParaRPr lang="en-US" dirty="0"/>
          </a:p>
        </p:txBody>
      </p:sp>
    </p:spTree>
    <p:extLst>
      <p:ext uri="{BB962C8B-B14F-4D97-AF65-F5344CB8AC3E}">
        <p14:creationId xmlns:p14="http://schemas.microsoft.com/office/powerpoint/2010/main" val="498104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F6A7-FC31-D13E-829C-6B66E8AFB19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E7D3B-F24A-7055-862C-1E28ED2F0E81}"/>
              </a:ext>
            </a:extLst>
          </p:cNvPr>
          <p:cNvSpPr>
            <a:spLocks noGrp="1"/>
          </p:cNvSpPr>
          <p:nvPr>
            <p:ph type="sldNum" sz="quarter" idx="4"/>
          </p:nvPr>
        </p:nvSpPr>
        <p:spPr/>
        <p:txBody>
          <a:bodyPr/>
          <a:lstStyle/>
          <a:p>
            <a:fld id="{D540B00B-03F2-254E-B0DB-29F15EAFDCEE}" type="slidenum">
              <a:rPr lang="en-US" smtClean="0"/>
              <a:t>26</a:t>
            </a:fld>
            <a:endParaRPr lang="en-US"/>
          </a:p>
        </p:txBody>
      </p:sp>
      <p:sp>
        <p:nvSpPr>
          <p:cNvPr id="4" name="Text Placeholder 3">
            <a:extLst>
              <a:ext uri="{FF2B5EF4-FFF2-40B4-BE49-F238E27FC236}">
                <a16:creationId xmlns:a16="http://schemas.microsoft.com/office/drawing/2014/main" id="{D2F123EE-BF0F-4710-C1C3-1EF7087EEBB4}"/>
              </a:ext>
            </a:extLst>
          </p:cNvPr>
          <p:cNvSpPr>
            <a:spLocks noGrp="1"/>
          </p:cNvSpPr>
          <p:nvPr>
            <p:ph type="body" sz="quarter" idx="14"/>
          </p:nvPr>
        </p:nvSpPr>
        <p:spPr>
          <a:xfrm>
            <a:off x="702468" y="2679828"/>
            <a:ext cx="10787063" cy="3660775"/>
          </a:xfrm>
        </p:spPr>
        <p:txBody>
          <a:bodyPr numCol="1">
            <a:normAutofit/>
          </a:bodyPr>
          <a:lstStyle/>
          <a:p>
            <a:pPr fontAlgn="base"/>
            <a:r>
              <a:rPr lang="en-US" sz="1400" dirty="0"/>
              <a:t>Do you have a will? Where is it located? Who is the executor?</a:t>
            </a:r>
          </a:p>
          <a:p>
            <a:pPr marL="0" indent="0" fontAlgn="base">
              <a:buNone/>
            </a:pPr>
            <a:r>
              <a:rPr lang="en-US" sz="1400" dirty="0"/>
              <a:t> </a:t>
            </a:r>
          </a:p>
          <a:p>
            <a:pPr fontAlgn="base"/>
            <a:r>
              <a:rPr lang="en-US" sz="1400" dirty="0"/>
              <a:t>Is there a list of personal items you would like distributed to friends or family? </a:t>
            </a:r>
          </a:p>
          <a:p>
            <a:pPr fontAlgn="base"/>
            <a:endParaRPr lang="en-US" sz="1400" dirty="0"/>
          </a:p>
          <a:p>
            <a:pPr fontAlgn="base"/>
            <a:r>
              <a:rPr lang="en-US" sz="1400" dirty="0"/>
              <a:t>Do you want donations made in your </a:t>
            </a:r>
            <a:r>
              <a:rPr lang="en-US" sz="1400" dirty="0" err="1"/>
              <a:t>honour</a:t>
            </a:r>
            <a:r>
              <a:rPr lang="en-US" sz="1400" dirty="0"/>
              <a:t> to a specific charity? Or a GoFundMe?  </a:t>
            </a:r>
          </a:p>
          <a:p>
            <a:pPr fontAlgn="base"/>
            <a:endParaRPr lang="en-US" sz="1400" dirty="0"/>
          </a:p>
          <a:p>
            <a:pPr fontAlgn="base"/>
            <a:r>
              <a:rPr lang="en-US" sz="1400" dirty="0"/>
              <a:t>Do you want to create videos, cards, photo albums or letters for anyone?  </a:t>
            </a:r>
          </a:p>
          <a:p>
            <a:pPr fontAlgn="base"/>
            <a:endParaRPr lang="en-US" sz="1400" dirty="0"/>
          </a:p>
          <a:p>
            <a:pPr fontAlgn="base"/>
            <a:r>
              <a:rPr lang="en-US" sz="1400" dirty="0"/>
              <a:t>What things do you want to “finish” - projects, etc.? </a:t>
            </a:r>
          </a:p>
        </p:txBody>
      </p:sp>
      <p:sp>
        <p:nvSpPr>
          <p:cNvPr id="5" name="Text Placeholder 4">
            <a:extLst>
              <a:ext uri="{FF2B5EF4-FFF2-40B4-BE49-F238E27FC236}">
                <a16:creationId xmlns:a16="http://schemas.microsoft.com/office/drawing/2014/main" id="{0379E8AD-C6BF-78E1-3889-B622F0E82A79}"/>
              </a:ext>
            </a:extLst>
          </p:cNvPr>
          <p:cNvSpPr>
            <a:spLocks noGrp="1"/>
          </p:cNvSpPr>
          <p:nvPr>
            <p:ph type="body" sz="quarter" idx="15"/>
          </p:nvPr>
        </p:nvSpPr>
        <p:spPr>
          <a:xfrm>
            <a:off x="656672" y="905613"/>
            <a:ext cx="10787063" cy="831850"/>
          </a:xfrm>
        </p:spPr>
        <p:txBody>
          <a:bodyPr/>
          <a:lstStyle/>
          <a:p>
            <a:r>
              <a:rPr lang="en-US" dirty="0"/>
              <a:t>Legacy</a:t>
            </a:r>
          </a:p>
        </p:txBody>
      </p:sp>
      <p:sp>
        <p:nvSpPr>
          <p:cNvPr id="6" name="Text Placeholder 5">
            <a:extLst>
              <a:ext uri="{FF2B5EF4-FFF2-40B4-BE49-F238E27FC236}">
                <a16:creationId xmlns:a16="http://schemas.microsoft.com/office/drawing/2014/main" id="{BEDA55C0-A2AC-AD73-82A6-D32A035C632B}"/>
              </a:ext>
            </a:extLst>
          </p:cNvPr>
          <p:cNvSpPr>
            <a:spLocks noGrp="1"/>
          </p:cNvSpPr>
          <p:nvPr>
            <p:ph type="body" sz="quarter" idx="16"/>
          </p:nvPr>
        </p:nvSpPr>
        <p:spPr>
          <a:xfrm>
            <a:off x="656673" y="1597026"/>
            <a:ext cx="10787063" cy="936110"/>
          </a:xfrm>
        </p:spPr>
        <p:txBody>
          <a:bodyPr/>
          <a:lstStyle/>
          <a:p>
            <a:pPr fontAlgn="base">
              <a:lnSpc>
                <a:spcPct val="100000"/>
              </a:lnSpc>
            </a:pPr>
            <a:r>
              <a:rPr lang="en-US" dirty="0"/>
              <a:t>Your legacy isn’t just about leaving something behind, it’s honoring your values, relationships and stories in a way that reflects who you are. Thoughtful planning gives you the opportunity to say what needs to be said, be at peace with what remains unresolved and ensure the essence of who you are continues. It’s also one of the final ways you can advocate for yourself and the ones you love, so consider: </a:t>
            </a:r>
          </a:p>
          <a:p>
            <a:pPr fontAlgn="base">
              <a:lnSpc>
                <a:spcPct val="100000"/>
              </a:lnSpc>
            </a:pPr>
            <a:endParaRPr lang="en-US" dirty="0"/>
          </a:p>
          <a:p>
            <a:pPr fontAlgn="base">
              <a:lnSpc>
                <a:spcPct val="100000"/>
              </a:lnSpc>
            </a:pPr>
            <a:endParaRPr lang="en-US" dirty="0"/>
          </a:p>
          <a:p>
            <a:pPr fontAlgn="base">
              <a:lnSpc>
                <a:spcPct val="100000"/>
              </a:lnSpc>
            </a:pPr>
            <a:endParaRPr lang="en-US" dirty="0"/>
          </a:p>
        </p:txBody>
      </p:sp>
      <p:sp>
        <p:nvSpPr>
          <p:cNvPr id="7" name="Footer Placeholder 6">
            <a:extLst>
              <a:ext uri="{FF2B5EF4-FFF2-40B4-BE49-F238E27FC236}">
                <a16:creationId xmlns:a16="http://schemas.microsoft.com/office/drawing/2014/main" id="{EF5BDBD1-7D55-EBFD-9C49-F4A949ED05E2}"/>
              </a:ext>
            </a:extLst>
          </p:cNvPr>
          <p:cNvSpPr>
            <a:spLocks noGrp="1"/>
          </p:cNvSpPr>
          <p:nvPr>
            <p:ph type="ftr" sz="quarter" idx="3"/>
          </p:nvPr>
        </p:nvSpPr>
        <p:spPr/>
        <p:txBody>
          <a:bodyPr/>
          <a:lstStyle/>
          <a:p>
            <a:r>
              <a:rPr lang="en-US" dirty="0"/>
              <a:t> ©2025 RETHINK BREAST CANCER</a:t>
            </a:r>
          </a:p>
        </p:txBody>
      </p:sp>
    </p:spTree>
    <p:extLst>
      <p:ext uri="{BB962C8B-B14F-4D97-AF65-F5344CB8AC3E}">
        <p14:creationId xmlns:p14="http://schemas.microsoft.com/office/powerpoint/2010/main" val="1800345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3D554-F9C5-5968-0F97-CEEFDA25F0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C9F4E2-BA81-A64A-8DFF-47597A173F67}"/>
              </a:ext>
            </a:extLst>
          </p:cNvPr>
          <p:cNvSpPr>
            <a:spLocks noGrp="1"/>
          </p:cNvSpPr>
          <p:nvPr>
            <p:ph type="sldNum" sz="quarter" idx="4"/>
          </p:nvPr>
        </p:nvSpPr>
        <p:spPr/>
        <p:txBody>
          <a:bodyPr/>
          <a:lstStyle/>
          <a:p>
            <a:fld id="{D540B00B-03F2-254E-B0DB-29F15EAFDCEE}" type="slidenum">
              <a:rPr lang="en-US" smtClean="0"/>
              <a:t>27</a:t>
            </a:fld>
            <a:endParaRPr lang="en-US"/>
          </a:p>
        </p:txBody>
      </p:sp>
      <p:sp>
        <p:nvSpPr>
          <p:cNvPr id="5" name="Text Placeholder 4">
            <a:extLst>
              <a:ext uri="{FF2B5EF4-FFF2-40B4-BE49-F238E27FC236}">
                <a16:creationId xmlns:a16="http://schemas.microsoft.com/office/drawing/2014/main" id="{EC2E8C3B-AC10-C4F4-E68B-E01194749345}"/>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78299F2E-ADFD-9E78-2955-D64B3967C21A}"/>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EAD5BDE4-FCBD-D869-C06B-5B563671C6F2}"/>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131412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62A7-0243-D40B-674F-050813C9E95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E579F7-DE1B-1109-C907-4DEE3A3817F7}"/>
              </a:ext>
            </a:extLst>
          </p:cNvPr>
          <p:cNvSpPr>
            <a:spLocks noGrp="1"/>
          </p:cNvSpPr>
          <p:nvPr>
            <p:ph type="sldNum" sz="quarter" idx="4"/>
          </p:nvPr>
        </p:nvSpPr>
        <p:spPr/>
        <p:txBody>
          <a:bodyPr/>
          <a:lstStyle/>
          <a:p>
            <a:fld id="{D540B00B-03F2-254E-B0DB-29F15EAFDCEE}" type="slidenum">
              <a:rPr lang="en-US" smtClean="0"/>
              <a:t>28</a:t>
            </a:fld>
            <a:endParaRPr lang="en-US"/>
          </a:p>
        </p:txBody>
      </p:sp>
      <p:sp>
        <p:nvSpPr>
          <p:cNvPr id="5" name="Text Placeholder 4">
            <a:extLst>
              <a:ext uri="{FF2B5EF4-FFF2-40B4-BE49-F238E27FC236}">
                <a16:creationId xmlns:a16="http://schemas.microsoft.com/office/drawing/2014/main" id="{CE166738-29E5-E194-5FBD-922CEEFB16B7}"/>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45577087-AECE-3F07-7D3B-0D9A90D958A1}"/>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C2D2D714-1AFF-0547-ECEC-F42CFA0B8586}"/>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478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CF38-225A-5DD8-047E-6F994836D2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1893A-3654-ED6F-F54C-EFB68FA5EBAB}"/>
              </a:ext>
            </a:extLst>
          </p:cNvPr>
          <p:cNvSpPr>
            <a:spLocks noGrp="1" noRot="1" noMove="1" noResize="1" noEditPoints="1" noAdjustHandles="1" noChangeArrowheads="1" noChangeShapeType="1"/>
          </p:cNvSpPr>
          <p:nvPr>
            <p:ph type="sldNum" sz="quarter" idx="12"/>
          </p:nvPr>
        </p:nvSpPr>
        <p:spPr/>
        <p:txBody>
          <a:bodyPr/>
          <a:lstStyle/>
          <a:p>
            <a:fld id="{D540B00B-03F2-254E-B0DB-29F15EAFDCEE}" type="slidenum">
              <a:rPr lang="en-US" smtClean="0"/>
              <a:t>29</a:t>
            </a:fld>
            <a:endParaRPr lang="en-US"/>
          </a:p>
        </p:txBody>
      </p:sp>
      <p:sp>
        <p:nvSpPr>
          <p:cNvPr id="4" name="Footer Placeholder 3">
            <a:extLst>
              <a:ext uri="{FF2B5EF4-FFF2-40B4-BE49-F238E27FC236}">
                <a16:creationId xmlns:a16="http://schemas.microsoft.com/office/drawing/2014/main" id="{8724B76C-1D94-EDD3-A87C-49EF62C48F79}"/>
              </a:ext>
            </a:extLst>
          </p:cNvPr>
          <p:cNvSpPr>
            <a:spLocks noGrp="1" noRot="1" noMove="1" noResize="1" noEditPoints="1" noAdjustHandles="1" noChangeArrowheads="1" noChangeShapeType="1"/>
          </p:cNvSpPr>
          <p:nvPr>
            <p:ph type="ftr" sz="quarter" idx="3"/>
          </p:nvPr>
        </p:nvSpPr>
        <p:spPr/>
        <p:txBody>
          <a:bodyPr/>
          <a:lstStyle/>
          <a:p>
            <a:r>
              <a:rPr lang="en-US" dirty="0"/>
              <a:t> ©2025 RETHINK BREAST CANCER</a:t>
            </a:r>
          </a:p>
        </p:txBody>
      </p:sp>
      <p:sp>
        <p:nvSpPr>
          <p:cNvPr id="5" name="Text Placeholder 4">
            <a:extLst>
              <a:ext uri="{FF2B5EF4-FFF2-40B4-BE49-F238E27FC236}">
                <a16:creationId xmlns:a16="http://schemas.microsoft.com/office/drawing/2014/main" id="{F3161062-90F4-1524-917B-9D4E18EA48DA}"/>
              </a:ext>
            </a:extLst>
          </p:cNvPr>
          <p:cNvSpPr>
            <a:spLocks noGrp="1"/>
          </p:cNvSpPr>
          <p:nvPr>
            <p:ph type="body" sz="quarter" idx="14"/>
          </p:nvPr>
        </p:nvSpPr>
        <p:spPr/>
        <p:txBody>
          <a:bodyPr/>
          <a:lstStyle/>
          <a:p>
            <a:r>
              <a:rPr lang="en-US" sz="7200" spc="-150" dirty="0">
                <a:latin typeface="Poppins Light" pitchFamily="2" charset="77"/>
              </a:rPr>
              <a:t>Bereavement Support</a:t>
            </a:r>
          </a:p>
        </p:txBody>
      </p:sp>
      <p:sp>
        <p:nvSpPr>
          <p:cNvPr id="6" name="Text Placeholder 5">
            <a:extLst>
              <a:ext uri="{FF2B5EF4-FFF2-40B4-BE49-F238E27FC236}">
                <a16:creationId xmlns:a16="http://schemas.microsoft.com/office/drawing/2014/main" id="{F1F7D073-FDC4-3C9F-FD93-5BC2FA3710BC}"/>
              </a:ext>
            </a:extLst>
          </p:cNvPr>
          <p:cNvSpPr>
            <a:spLocks noGrp="1"/>
          </p:cNvSpPr>
          <p:nvPr>
            <p:ph type="body" sz="quarter" idx="21"/>
          </p:nvPr>
        </p:nvSpPr>
        <p:spPr>
          <a:xfrm>
            <a:off x="6907427" y="3796327"/>
            <a:ext cx="3652782" cy="2519363"/>
          </a:xfrm>
        </p:spPr>
        <p:txBody>
          <a:bodyPr/>
          <a:lstStyle/>
          <a:p>
            <a:r>
              <a:rPr lang="en-US" dirty="0"/>
              <a:t>07</a:t>
            </a:r>
          </a:p>
        </p:txBody>
      </p:sp>
      <p:sp>
        <p:nvSpPr>
          <p:cNvPr id="8" name="Text Placeholder 7">
            <a:extLst>
              <a:ext uri="{FF2B5EF4-FFF2-40B4-BE49-F238E27FC236}">
                <a16:creationId xmlns:a16="http://schemas.microsoft.com/office/drawing/2014/main" id="{71474666-357F-9140-1CF8-F358929CF1BA}"/>
              </a:ext>
            </a:extLst>
          </p:cNvPr>
          <p:cNvSpPr>
            <a:spLocks noGrp="1"/>
          </p:cNvSpPr>
          <p:nvPr>
            <p:ph type="body" sz="quarter" idx="13"/>
          </p:nvPr>
        </p:nvSpPr>
        <p:spPr/>
        <p:txBody>
          <a:bodyPr/>
          <a:lstStyle/>
          <a:p>
            <a:r>
              <a:rPr lang="en-US" dirty="0"/>
              <a:t>THE SH*T LIST</a:t>
            </a:r>
          </a:p>
          <a:p>
            <a:endParaRPr lang="en-US" dirty="0"/>
          </a:p>
        </p:txBody>
      </p:sp>
    </p:spTree>
    <p:extLst>
      <p:ext uri="{BB962C8B-B14F-4D97-AF65-F5344CB8AC3E}">
        <p14:creationId xmlns:p14="http://schemas.microsoft.com/office/powerpoint/2010/main" val="36644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3845-9E59-1082-6F31-228BBB152FF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371AFF-9D4F-6D9E-4019-04A3D2787B2A}"/>
              </a:ext>
            </a:extLst>
          </p:cNvPr>
          <p:cNvSpPr>
            <a:spLocks noGrp="1"/>
          </p:cNvSpPr>
          <p:nvPr>
            <p:ph type="sldNum" sz="quarter" idx="4"/>
          </p:nvPr>
        </p:nvSpPr>
        <p:spPr/>
        <p:txBody>
          <a:bodyPr/>
          <a:lstStyle/>
          <a:p>
            <a:fld id="{D540B00B-03F2-254E-B0DB-29F15EAFDCEE}" type="slidenum">
              <a:rPr lang="en-US" smtClean="0"/>
              <a:t>3</a:t>
            </a:fld>
            <a:endParaRPr lang="en-US"/>
          </a:p>
        </p:txBody>
      </p:sp>
      <p:sp>
        <p:nvSpPr>
          <p:cNvPr id="4" name="Text Placeholder 3">
            <a:extLst>
              <a:ext uri="{FF2B5EF4-FFF2-40B4-BE49-F238E27FC236}">
                <a16:creationId xmlns:a16="http://schemas.microsoft.com/office/drawing/2014/main" id="{1C8E2847-7CD3-270E-831F-7BBA5D8B28E9}"/>
              </a:ext>
            </a:extLst>
          </p:cNvPr>
          <p:cNvSpPr>
            <a:spLocks noGrp="1"/>
          </p:cNvSpPr>
          <p:nvPr>
            <p:ph type="body" sz="quarter" idx="14"/>
          </p:nvPr>
        </p:nvSpPr>
        <p:spPr>
          <a:xfrm>
            <a:off x="702468" y="1221398"/>
            <a:ext cx="10787063" cy="4415204"/>
          </a:xfrm>
        </p:spPr>
        <p:txBody>
          <a:bodyPr numCol="1">
            <a:normAutofit/>
          </a:bodyPr>
          <a:lstStyle/>
          <a:p>
            <a:pPr marL="0" indent="0" fontAlgn="base">
              <a:buNone/>
            </a:pPr>
            <a:r>
              <a:rPr lang="en-US" sz="2000" dirty="0"/>
              <a:t>It is unlikely you will complete this list in one sitting, and it may be something you’ll revisit and update over time. </a:t>
            </a:r>
          </a:p>
          <a:p>
            <a:pPr marL="0" indent="0" fontAlgn="base">
              <a:buNone/>
            </a:pPr>
            <a:endParaRPr lang="en-US" sz="2000" dirty="0"/>
          </a:p>
          <a:p>
            <a:pPr marL="0" indent="0" fontAlgn="base">
              <a:buNone/>
            </a:pPr>
            <a:r>
              <a:rPr lang="en-US" sz="2000" dirty="0"/>
              <a:t>Here are some tips on how to make this exercise a bit easier to digest: </a:t>
            </a:r>
          </a:p>
          <a:p>
            <a:pPr fontAlgn="base"/>
            <a:r>
              <a:rPr lang="en-US" sz="2000" dirty="0"/>
              <a:t>Print a hard copy and place it in a drawer so you can choose when to pull it out and when to leave it alone. If you’re someone who prefers to work digitally, save this as a working document on Google Drive. </a:t>
            </a:r>
          </a:p>
          <a:p>
            <a:pPr fontAlgn="base"/>
            <a:r>
              <a:rPr lang="en-US" sz="2000" dirty="0"/>
              <a:t>Work on it with one or two people who can be open to these difficult discussions and will support you in making the best choices for you. Bringing them on to help early can help lighten the load. </a:t>
            </a:r>
          </a:p>
          <a:p>
            <a:pPr fontAlgn="base"/>
            <a:r>
              <a:rPr lang="en-US" sz="2000" dirty="0"/>
              <a:t>Don’t forget to let someone know where you’ve stored this should the day come when you are not able to pull it out. </a:t>
            </a:r>
          </a:p>
        </p:txBody>
      </p:sp>
      <p:sp>
        <p:nvSpPr>
          <p:cNvPr id="7" name="Footer Placeholder 6">
            <a:extLst>
              <a:ext uri="{FF2B5EF4-FFF2-40B4-BE49-F238E27FC236}">
                <a16:creationId xmlns:a16="http://schemas.microsoft.com/office/drawing/2014/main" id="{095CC945-B5FA-B98F-B333-A8D2E9CDD8F0}"/>
              </a:ext>
            </a:extLst>
          </p:cNvPr>
          <p:cNvSpPr>
            <a:spLocks noGrp="1"/>
          </p:cNvSpPr>
          <p:nvPr>
            <p:ph type="ftr" sz="quarter" idx="3"/>
          </p:nvPr>
        </p:nvSpPr>
        <p:spPr>
          <a:xfrm rot="16200000">
            <a:off x="10945494" y="5142491"/>
            <a:ext cx="1703817" cy="365125"/>
          </a:xfrm>
        </p:spPr>
        <p:txBody>
          <a:bodyPr/>
          <a:lstStyle/>
          <a:p>
            <a:r>
              <a:rPr lang="en-US" dirty="0"/>
              <a:t> ©2025 RETHINK BREAST CANCER</a:t>
            </a:r>
          </a:p>
        </p:txBody>
      </p:sp>
    </p:spTree>
    <p:extLst>
      <p:ext uri="{BB962C8B-B14F-4D97-AF65-F5344CB8AC3E}">
        <p14:creationId xmlns:p14="http://schemas.microsoft.com/office/powerpoint/2010/main" val="34632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15CDD-1940-E3B2-94DD-25DEA433AF7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44358-E106-BDA8-723F-1A08268E3A7F}"/>
              </a:ext>
            </a:extLst>
          </p:cNvPr>
          <p:cNvSpPr>
            <a:spLocks noGrp="1"/>
          </p:cNvSpPr>
          <p:nvPr>
            <p:ph type="sldNum" sz="quarter" idx="4"/>
          </p:nvPr>
        </p:nvSpPr>
        <p:spPr/>
        <p:txBody>
          <a:bodyPr/>
          <a:lstStyle/>
          <a:p>
            <a:fld id="{D540B00B-03F2-254E-B0DB-29F15EAFDCEE}" type="slidenum">
              <a:rPr lang="en-US" smtClean="0"/>
              <a:t>30</a:t>
            </a:fld>
            <a:endParaRPr lang="en-US"/>
          </a:p>
        </p:txBody>
      </p:sp>
      <p:sp>
        <p:nvSpPr>
          <p:cNvPr id="4" name="Text Placeholder 3">
            <a:extLst>
              <a:ext uri="{FF2B5EF4-FFF2-40B4-BE49-F238E27FC236}">
                <a16:creationId xmlns:a16="http://schemas.microsoft.com/office/drawing/2014/main" id="{AE7BADFF-1705-082F-524F-F9F0AB4F7D2E}"/>
              </a:ext>
            </a:extLst>
          </p:cNvPr>
          <p:cNvSpPr>
            <a:spLocks noGrp="1"/>
          </p:cNvSpPr>
          <p:nvPr>
            <p:ph type="body" sz="quarter" idx="14"/>
          </p:nvPr>
        </p:nvSpPr>
        <p:spPr>
          <a:xfrm>
            <a:off x="702468" y="2460737"/>
            <a:ext cx="10787063" cy="3660775"/>
          </a:xfrm>
        </p:spPr>
        <p:txBody>
          <a:bodyPr numCol="1">
            <a:normAutofit/>
          </a:bodyPr>
          <a:lstStyle/>
          <a:p>
            <a:pPr fontAlgn="base"/>
            <a:r>
              <a:rPr lang="en-US" sz="1400" dirty="0"/>
              <a:t>Gather a list of support services for family/children/spouse. </a:t>
            </a:r>
          </a:p>
          <a:p>
            <a:pPr fontAlgn="base"/>
            <a:endParaRPr lang="en-US" sz="1400" dirty="0"/>
          </a:p>
          <a:p>
            <a:pPr fontAlgn="base"/>
            <a:r>
              <a:rPr lang="en-US" sz="1400" dirty="0"/>
              <a:t>A reading list of good books on grief.</a:t>
            </a:r>
          </a:p>
          <a:p>
            <a:pPr fontAlgn="base"/>
            <a:endParaRPr lang="en-US" sz="1400" dirty="0"/>
          </a:p>
          <a:p>
            <a:pPr fontAlgn="base"/>
            <a:r>
              <a:rPr lang="en-US" sz="1400" dirty="0"/>
              <a:t>Leave behind a playlist of songs that mean something to you that they can play when they’re especially missing you</a:t>
            </a:r>
          </a:p>
          <a:p>
            <a:pPr fontAlgn="base"/>
            <a:endParaRPr lang="en-US" sz="1400" dirty="0"/>
          </a:p>
          <a:p>
            <a:pPr fontAlgn="base"/>
            <a:r>
              <a:rPr lang="en-US" sz="1400" dirty="0"/>
              <a:t>Suggest an ongoing celebration for friends and family every year. When? Where? </a:t>
            </a:r>
          </a:p>
        </p:txBody>
      </p:sp>
      <p:sp>
        <p:nvSpPr>
          <p:cNvPr id="5" name="Text Placeholder 4">
            <a:extLst>
              <a:ext uri="{FF2B5EF4-FFF2-40B4-BE49-F238E27FC236}">
                <a16:creationId xmlns:a16="http://schemas.microsoft.com/office/drawing/2014/main" id="{8A8D6A1B-22D7-C120-643A-3B74B5704991}"/>
              </a:ext>
            </a:extLst>
          </p:cNvPr>
          <p:cNvSpPr>
            <a:spLocks noGrp="1"/>
          </p:cNvSpPr>
          <p:nvPr>
            <p:ph type="body" sz="quarter" idx="15"/>
          </p:nvPr>
        </p:nvSpPr>
        <p:spPr>
          <a:xfrm>
            <a:off x="656672" y="765175"/>
            <a:ext cx="10787063" cy="831850"/>
          </a:xfrm>
        </p:spPr>
        <p:txBody>
          <a:bodyPr/>
          <a:lstStyle/>
          <a:p>
            <a:r>
              <a:rPr lang="en-US" dirty="0"/>
              <a:t>Bereavement Support</a:t>
            </a:r>
          </a:p>
        </p:txBody>
      </p:sp>
      <p:sp>
        <p:nvSpPr>
          <p:cNvPr id="6" name="Text Placeholder 5">
            <a:extLst>
              <a:ext uri="{FF2B5EF4-FFF2-40B4-BE49-F238E27FC236}">
                <a16:creationId xmlns:a16="http://schemas.microsoft.com/office/drawing/2014/main" id="{2EEA1307-EFB2-3F74-CF02-B85AADA57CA9}"/>
              </a:ext>
            </a:extLst>
          </p:cNvPr>
          <p:cNvSpPr>
            <a:spLocks noGrp="1"/>
          </p:cNvSpPr>
          <p:nvPr>
            <p:ph type="body" sz="quarter" idx="16"/>
          </p:nvPr>
        </p:nvSpPr>
        <p:spPr>
          <a:xfrm>
            <a:off x="656673" y="1597025"/>
            <a:ext cx="10787063" cy="312737"/>
          </a:xfrm>
        </p:spPr>
        <p:txBody>
          <a:bodyPr/>
          <a:lstStyle/>
          <a:p>
            <a:pPr fontAlgn="base">
              <a:lnSpc>
                <a:spcPct val="100000"/>
              </a:lnSpc>
            </a:pPr>
            <a:r>
              <a:rPr lang="en-US" dirty="0"/>
              <a:t>It’s natural to want to continue offering love and support to the people you care about, even when you’re no longer around. While you can’t protect people from grief, having a few simple ways to help your loved ones process your passing can help relieve some of the pressure you may be feeling. Here are a few ideas: </a:t>
            </a:r>
          </a:p>
        </p:txBody>
      </p:sp>
      <p:sp>
        <p:nvSpPr>
          <p:cNvPr id="7" name="Footer Placeholder 6">
            <a:extLst>
              <a:ext uri="{FF2B5EF4-FFF2-40B4-BE49-F238E27FC236}">
                <a16:creationId xmlns:a16="http://schemas.microsoft.com/office/drawing/2014/main" id="{488E3DF3-CAD9-6672-F49B-46A606553318}"/>
              </a:ext>
            </a:extLst>
          </p:cNvPr>
          <p:cNvSpPr>
            <a:spLocks noGrp="1"/>
          </p:cNvSpPr>
          <p:nvPr>
            <p:ph type="ftr" sz="quarter" idx="3"/>
          </p:nvPr>
        </p:nvSpPr>
        <p:spPr/>
        <p:txBody>
          <a:bodyPr/>
          <a:lstStyle/>
          <a:p>
            <a:r>
              <a:rPr lang="en-US" dirty="0"/>
              <a:t> ©2025 RETHINK BREAST CANCER</a:t>
            </a:r>
          </a:p>
        </p:txBody>
      </p:sp>
    </p:spTree>
    <p:extLst>
      <p:ext uri="{BB962C8B-B14F-4D97-AF65-F5344CB8AC3E}">
        <p14:creationId xmlns:p14="http://schemas.microsoft.com/office/powerpoint/2010/main" val="256484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FEDD-027B-465E-82C1-7C0FE515A7D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6531C-9590-01E5-1F88-B1DE9E78A5D1}"/>
              </a:ext>
            </a:extLst>
          </p:cNvPr>
          <p:cNvSpPr>
            <a:spLocks noGrp="1"/>
          </p:cNvSpPr>
          <p:nvPr>
            <p:ph type="sldNum" sz="quarter" idx="4"/>
          </p:nvPr>
        </p:nvSpPr>
        <p:spPr/>
        <p:txBody>
          <a:bodyPr/>
          <a:lstStyle/>
          <a:p>
            <a:fld id="{D540B00B-03F2-254E-B0DB-29F15EAFDCEE}" type="slidenum">
              <a:rPr lang="en-US" smtClean="0"/>
              <a:t>31</a:t>
            </a:fld>
            <a:endParaRPr lang="en-US"/>
          </a:p>
        </p:txBody>
      </p:sp>
      <p:sp>
        <p:nvSpPr>
          <p:cNvPr id="5" name="Text Placeholder 4">
            <a:extLst>
              <a:ext uri="{FF2B5EF4-FFF2-40B4-BE49-F238E27FC236}">
                <a16:creationId xmlns:a16="http://schemas.microsoft.com/office/drawing/2014/main" id="{B778DAF6-7285-AA62-8C9F-36244DDE892D}"/>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39AFD803-B92C-C916-B8F7-FBCFBD3675D1}"/>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74E32FE3-8B49-403F-BC1E-233753AFDCB1}"/>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2074331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5636-BEE8-13AF-0865-A7AA4352917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C69EC8-E974-22AE-2742-5E7C8B940023}"/>
              </a:ext>
            </a:extLst>
          </p:cNvPr>
          <p:cNvSpPr>
            <a:spLocks noGrp="1"/>
          </p:cNvSpPr>
          <p:nvPr>
            <p:ph type="sldNum" sz="quarter" idx="4"/>
          </p:nvPr>
        </p:nvSpPr>
        <p:spPr/>
        <p:txBody>
          <a:bodyPr/>
          <a:lstStyle/>
          <a:p>
            <a:fld id="{D540B00B-03F2-254E-B0DB-29F15EAFDCEE}" type="slidenum">
              <a:rPr lang="en-US" smtClean="0"/>
              <a:t>32</a:t>
            </a:fld>
            <a:endParaRPr lang="en-US"/>
          </a:p>
        </p:txBody>
      </p:sp>
      <p:sp>
        <p:nvSpPr>
          <p:cNvPr id="5" name="Text Placeholder 4">
            <a:extLst>
              <a:ext uri="{FF2B5EF4-FFF2-40B4-BE49-F238E27FC236}">
                <a16:creationId xmlns:a16="http://schemas.microsoft.com/office/drawing/2014/main" id="{44BB2013-AC8E-C9EE-C859-669E1958BD9A}"/>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098E79E5-8377-1010-3D93-F5A2CC3B8704}"/>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8EBB36BF-66BD-2263-ED82-78FDD18BA30B}"/>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11470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B6B5-C817-A98E-991A-EB636CAD0D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2424B-9696-97A9-3287-533D8361E1D6}"/>
              </a:ext>
            </a:extLst>
          </p:cNvPr>
          <p:cNvSpPr>
            <a:spLocks noGrp="1" noRot="1" noMove="1" noResize="1" noEditPoints="1" noAdjustHandles="1" noChangeArrowheads="1" noChangeShapeType="1"/>
          </p:cNvSpPr>
          <p:nvPr>
            <p:ph type="sldNum" sz="quarter" idx="12"/>
          </p:nvPr>
        </p:nvSpPr>
        <p:spPr/>
        <p:txBody>
          <a:bodyPr/>
          <a:lstStyle/>
          <a:p>
            <a:fld id="{D540B00B-03F2-254E-B0DB-29F15EAFDCEE}" type="slidenum">
              <a:rPr lang="en-US" smtClean="0"/>
              <a:t>33</a:t>
            </a:fld>
            <a:endParaRPr lang="en-US"/>
          </a:p>
        </p:txBody>
      </p:sp>
      <p:sp>
        <p:nvSpPr>
          <p:cNvPr id="4" name="Footer Placeholder 3">
            <a:extLst>
              <a:ext uri="{FF2B5EF4-FFF2-40B4-BE49-F238E27FC236}">
                <a16:creationId xmlns:a16="http://schemas.microsoft.com/office/drawing/2014/main" id="{D092C66E-8E8E-F300-62CC-1A0F2A910B60}"/>
              </a:ext>
            </a:extLst>
          </p:cNvPr>
          <p:cNvSpPr>
            <a:spLocks noGrp="1" noRot="1" noMove="1" noResize="1" noEditPoints="1" noAdjustHandles="1" noChangeArrowheads="1" noChangeShapeType="1"/>
          </p:cNvSpPr>
          <p:nvPr>
            <p:ph type="ftr" sz="quarter" idx="3"/>
          </p:nvPr>
        </p:nvSpPr>
        <p:spPr/>
        <p:txBody>
          <a:bodyPr/>
          <a:lstStyle/>
          <a:p>
            <a:r>
              <a:rPr lang="en-US" dirty="0"/>
              <a:t> ©2025 RETHINK BREAST CANCER</a:t>
            </a:r>
          </a:p>
        </p:txBody>
      </p:sp>
      <p:sp>
        <p:nvSpPr>
          <p:cNvPr id="5" name="Text Placeholder 4">
            <a:extLst>
              <a:ext uri="{FF2B5EF4-FFF2-40B4-BE49-F238E27FC236}">
                <a16:creationId xmlns:a16="http://schemas.microsoft.com/office/drawing/2014/main" id="{A6135AC8-3FB2-D7AA-E497-939DBA03DDD2}"/>
              </a:ext>
            </a:extLst>
          </p:cNvPr>
          <p:cNvSpPr>
            <a:spLocks noGrp="1"/>
          </p:cNvSpPr>
          <p:nvPr>
            <p:ph type="body" sz="quarter" idx="14"/>
          </p:nvPr>
        </p:nvSpPr>
        <p:spPr>
          <a:xfrm>
            <a:off x="559829" y="2036729"/>
            <a:ext cx="10125643" cy="2524193"/>
          </a:xfrm>
        </p:spPr>
        <p:txBody>
          <a:bodyPr/>
          <a:lstStyle/>
          <a:p>
            <a:r>
              <a:rPr lang="en-US" sz="7200" spc="-150" dirty="0">
                <a:latin typeface="Poppins Light" pitchFamily="2" charset="77"/>
              </a:rPr>
              <a:t>Important Contacts and Accounts</a:t>
            </a:r>
          </a:p>
        </p:txBody>
      </p:sp>
      <p:sp>
        <p:nvSpPr>
          <p:cNvPr id="6" name="Text Placeholder 5">
            <a:extLst>
              <a:ext uri="{FF2B5EF4-FFF2-40B4-BE49-F238E27FC236}">
                <a16:creationId xmlns:a16="http://schemas.microsoft.com/office/drawing/2014/main" id="{CE19733A-63B9-75C5-E9E6-333634A3FF48}"/>
              </a:ext>
            </a:extLst>
          </p:cNvPr>
          <p:cNvSpPr>
            <a:spLocks noGrp="1"/>
          </p:cNvSpPr>
          <p:nvPr>
            <p:ph type="body" sz="quarter" idx="21"/>
          </p:nvPr>
        </p:nvSpPr>
        <p:spPr>
          <a:xfrm>
            <a:off x="6910466" y="3796327"/>
            <a:ext cx="3649743" cy="2519363"/>
          </a:xfrm>
        </p:spPr>
        <p:txBody>
          <a:bodyPr/>
          <a:lstStyle/>
          <a:p>
            <a:r>
              <a:rPr lang="en-US" dirty="0"/>
              <a:t>08</a:t>
            </a:r>
          </a:p>
        </p:txBody>
      </p:sp>
      <p:sp>
        <p:nvSpPr>
          <p:cNvPr id="8" name="Text Placeholder 7">
            <a:extLst>
              <a:ext uri="{FF2B5EF4-FFF2-40B4-BE49-F238E27FC236}">
                <a16:creationId xmlns:a16="http://schemas.microsoft.com/office/drawing/2014/main" id="{E7691BF5-CABE-26D4-EF89-407502F74C8A}"/>
              </a:ext>
            </a:extLst>
          </p:cNvPr>
          <p:cNvSpPr>
            <a:spLocks noGrp="1"/>
          </p:cNvSpPr>
          <p:nvPr>
            <p:ph type="body" sz="quarter" idx="13"/>
          </p:nvPr>
        </p:nvSpPr>
        <p:spPr/>
        <p:txBody>
          <a:bodyPr/>
          <a:lstStyle/>
          <a:p>
            <a:r>
              <a:rPr lang="en-US" dirty="0"/>
              <a:t>THE SH*T LIST</a:t>
            </a:r>
          </a:p>
          <a:p>
            <a:endParaRPr lang="en-US" dirty="0"/>
          </a:p>
        </p:txBody>
      </p:sp>
    </p:spTree>
    <p:extLst>
      <p:ext uri="{BB962C8B-B14F-4D97-AF65-F5344CB8AC3E}">
        <p14:creationId xmlns:p14="http://schemas.microsoft.com/office/powerpoint/2010/main" val="84174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69647-9FF6-A50B-A4DD-3D546BCD5F9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4F81E6-ACBB-9C43-E508-24EA5409F244}"/>
              </a:ext>
            </a:extLst>
          </p:cNvPr>
          <p:cNvSpPr>
            <a:spLocks noGrp="1"/>
          </p:cNvSpPr>
          <p:nvPr>
            <p:ph type="sldNum" sz="quarter" idx="4"/>
          </p:nvPr>
        </p:nvSpPr>
        <p:spPr/>
        <p:txBody>
          <a:bodyPr/>
          <a:lstStyle/>
          <a:p>
            <a:fld id="{D540B00B-03F2-254E-B0DB-29F15EAFDCEE}" type="slidenum">
              <a:rPr lang="en-US" smtClean="0"/>
              <a:t>34</a:t>
            </a:fld>
            <a:endParaRPr lang="en-US"/>
          </a:p>
        </p:txBody>
      </p:sp>
      <p:sp>
        <p:nvSpPr>
          <p:cNvPr id="4" name="Text Placeholder 3">
            <a:extLst>
              <a:ext uri="{FF2B5EF4-FFF2-40B4-BE49-F238E27FC236}">
                <a16:creationId xmlns:a16="http://schemas.microsoft.com/office/drawing/2014/main" id="{0062FCB2-90C6-D5A7-28E1-572BA6C8E39E}"/>
              </a:ext>
            </a:extLst>
          </p:cNvPr>
          <p:cNvSpPr>
            <a:spLocks noGrp="1"/>
          </p:cNvSpPr>
          <p:nvPr>
            <p:ph type="body" sz="quarter" idx="14"/>
          </p:nvPr>
        </p:nvSpPr>
        <p:spPr>
          <a:xfrm>
            <a:off x="702468" y="1225673"/>
            <a:ext cx="10787063" cy="4867152"/>
          </a:xfrm>
        </p:spPr>
        <p:txBody>
          <a:bodyPr numCol="2">
            <a:normAutofit/>
          </a:bodyPr>
          <a:lstStyle/>
          <a:p>
            <a:pPr fontAlgn="base">
              <a:lnSpc>
                <a:spcPct val="170000"/>
              </a:lnSpc>
            </a:pPr>
            <a:r>
              <a:rPr lang="en-US" sz="1400" dirty="0"/>
              <a:t>Care team:</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Attorney:</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Power of Attorney:</a:t>
            </a:r>
          </a:p>
          <a:p>
            <a:pPr fontAlgn="base">
              <a:lnSpc>
                <a:spcPct val="170000"/>
              </a:lnSpc>
            </a:pPr>
            <a:endParaRPr lang="en-US" sz="1400" dirty="0"/>
          </a:p>
          <a:p>
            <a:pPr fontAlgn="base">
              <a:lnSpc>
                <a:spcPct val="170000"/>
              </a:lnSpc>
            </a:pPr>
            <a:r>
              <a:rPr lang="en-US" sz="1400" dirty="0"/>
              <a:t>Social Insurance Number:</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Location of my will and/or family trust:</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Location of my living will/advanced directive:</a:t>
            </a:r>
          </a:p>
          <a:p>
            <a:pPr fontAlgn="base">
              <a:lnSpc>
                <a:spcPct val="170000"/>
              </a:lnSpc>
            </a:pPr>
            <a:endParaRPr lang="en-US" sz="1400" dirty="0"/>
          </a:p>
        </p:txBody>
      </p:sp>
      <p:sp>
        <p:nvSpPr>
          <p:cNvPr id="5" name="Text Placeholder 4">
            <a:extLst>
              <a:ext uri="{FF2B5EF4-FFF2-40B4-BE49-F238E27FC236}">
                <a16:creationId xmlns:a16="http://schemas.microsoft.com/office/drawing/2014/main" id="{F6C6A9D9-B000-5FD6-5277-47B298F93507}"/>
              </a:ext>
            </a:extLst>
          </p:cNvPr>
          <p:cNvSpPr>
            <a:spLocks noGrp="1"/>
          </p:cNvSpPr>
          <p:nvPr>
            <p:ph type="body" sz="quarter" idx="15"/>
          </p:nvPr>
        </p:nvSpPr>
        <p:spPr>
          <a:xfrm>
            <a:off x="702468" y="630263"/>
            <a:ext cx="10787063" cy="831850"/>
          </a:xfrm>
        </p:spPr>
        <p:txBody>
          <a:bodyPr/>
          <a:lstStyle/>
          <a:p>
            <a:r>
              <a:rPr lang="en-US" dirty="0"/>
              <a:t>Important Contacts and Accounts 1/4</a:t>
            </a:r>
          </a:p>
        </p:txBody>
      </p:sp>
      <p:sp>
        <p:nvSpPr>
          <p:cNvPr id="7" name="Footer Placeholder 6">
            <a:extLst>
              <a:ext uri="{FF2B5EF4-FFF2-40B4-BE49-F238E27FC236}">
                <a16:creationId xmlns:a16="http://schemas.microsoft.com/office/drawing/2014/main" id="{39B1FACD-2F98-7A3B-C0D8-5A65E1ACBBF3}"/>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CF819191-1E87-8251-08CA-F974E0C29D50}"/>
              </a:ext>
            </a:extLst>
          </p:cNvPr>
          <p:cNvSpPr txBox="1"/>
          <p:nvPr/>
        </p:nvSpPr>
        <p:spPr>
          <a:xfrm>
            <a:off x="766763" y="1692876"/>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6" name="TextBox 5">
            <a:extLst>
              <a:ext uri="{FF2B5EF4-FFF2-40B4-BE49-F238E27FC236}">
                <a16:creationId xmlns:a16="http://schemas.microsoft.com/office/drawing/2014/main" id="{447C8D63-FFC6-731F-257B-5C9BC65D51F3}"/>
              </a:ext>
            </a:extLst>
          </p:cNvPr>
          <p:cNvSpPr txBox="1"/>
          <p:nvPr/>
        </p:nvSpPr>
        <p:spPr>
          <a:xfrm>
            <a:off x="6128147" y="1692876"/>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8" name="TextBox 7">
            <a:extLst>
              <a:ext uri="{FF2B5EF4-FFF2-40B4-BE49-F238E27FC236}">
                <a16:creationId xmlns:a16="http://schemas.microsoft.com/office/drawing/2014/main" id="{B7839942-F57E-A492-EEB6-6CDFAD394BE6}"/>
              </a:ext>
            </a:extLst>
          </p:cNvPr>
          <p:cNvSpPr txBox="1"/>
          <p:nvPr/>
        </p:nvSpPr>
        <p:spPr>
          <a:xfrm>
            <a:off x="766763" y="3659249"/>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9" name="TextBox 8">
            <a:extLst>
              <a:ext uri="{FF2B5EF4-FFF2-40B4-BE49-F238E27FC236}">
                <a16:creationId xmlns:a16="http://schemas.microsoft.com/office/drawing/2014/main" id="{0A298330-CF43-921B-3A73-2B055FD4D070}"/>
              </a:ext>
            </a:extLst>
          </p:cNvPr>
          <p:cNvSpPr txBox="1"/>
          <p:nvPr/>
        </p:nvSpPr>
        <p:spPr>
          <a:xfrm>
            <a:off x="6128147" y="3659249"/>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10" name="TextBox 9">
            <a:extLst>
              <a:ext uri="{FF2B5EF4-FFF2-40B4-BE49-F238E27FC236}">
                <a16:creationId xmlns:a16="http://schemas.microsoft.com/office/drawing/2014/main" id="{AE820297-4CC6-E440-9187-00496B049126}"/>
              </a:ext>
            </a:extLst>
          </p:cNvPr>
          <p:cNvSpPr txBox="1"/>
          <p:nvPr/>
        </p:nvSpPr>
        <p:spPr>
          <a:xfrm>
            <a:off x="766763" y="5625622"/>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11" name="TextBox 10">
            <a:extLst>
              <a:ext uri="{FF2B5EF4-FFF2-40B4-BE49-F238E27FC236}">
                <a16:creationId xmlns:a16="http://schemas.microsoft.com/office/drawing/2014/main" id="{5AC5BA07-B5A5-F698-2F1C-27FEC5552B39}"/>
              </a:ext>
            </a:extLst>
          </p:cNvPr>
          <p:cNvSpPr txBox="1"/>
          <p:nvPr/>
        </p:nvSpPr>
        <p:spPr>
          <a:xfrm>
            <a:off x="6095999" y="5625622"/>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3668384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7969-0B9D-7F33-BD2F-5D7698E348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60DE20-2F04-0002-A175-69DAE9C3E1BF}"/>
              </a:ext>
            </a:extLst>
          </p:cNvPr>
          <p:cNvSpPr>
            <a:spLocks noGrp="1"/>
          </p:cNvSpPr>
          <p:nvPr>
            <p:ph type="sldNum" sz="quarter" idx="4"/>
          </p:nvPr>
        </p:nvSpPr>
        <p:spPr/>
        <p:txBody>
          <a:bodyPr/>
          <a:lstStyle/>
          <a:p>
            <a:fld id="{D540B00B-03F2-254E-B0DB-29F15EAFDCEE}" type="slidenum">
              <a:rPr lang="en-US" smtClean="0"/>
              <a:t>35</a:t>
            </a:fld>
            <a:endParaRPr lang="en-US"/>
          </a:p>
        </p:txBody>
      </p:sp>
      <p:sp>
        <p:nvSpPr>
          <p:cNvPr id="4" name="Text Placeholder 3">
            <a:extLst>
              <a:ext uri="{FF2B5EF4-FFF2-40B4-BE49-F238E27FC236}">
                <a16:creationId xmlns:a16="http://schemas.microsoft.com/office/drawing/2014/main" id="{DF59BE56-DDCF-4F66-FE07-F6E924604F92}"/>
              </a:ext>
            </a:extLst>
          </p:cNvPr>
          <p:cNvSpPr>
            <a:spLocks noGrp="1"/>
          </p:cNvSpPr>
          <p:nvPr>
            <p:ph type="body" sz="quarter" idx="14"/>
          </p:nvPr>
        </p:nvSpPr>
        <p:spPr>
          <a:xfrm>
            <a:off x="702468" y="1225673"/>
            <a:ext cx="10787063" cy="4867152"/>
          </a:xfrm>
        </p:spPr>
        <p:txBody>
          <a:bodyPr numCol="2">
            <a:normAutofit/>
          </a:bodyPr>
          <a:lstStyle/>
          <a:p>
            <a:pPr fontAlgn="base">
              <a:lnSpc>
                <a:spcPct val="170000"/>
              </a:lnSpc>
            </a:pPr>
            <a:r>
              <a:rPr lang="en-US" sz="1400" dirty="0"/>
              <a:t>In lieu of flowers, I would like donations made:</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Bank accounts:</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Credit cards:</a:t>
            </a:r>
          </a:p>
          <a:p>
            <a:pPr marL="0" indent="0" fontAlgn="base">
              <a:lnSpc>
                <a:spcPct val="170000"/>
              </a:lnSpc>
              <a:buNone/>
            </a:pPr>
            <a:endParaRPr lang="en-US" sz="1400" dirty="0"/>
          </a:p>
          <a:p>
            <a:pPr fontAlgn="base">
              <a:lnSpc>
                <a:spcPct val="170000"/>
              </a:lnSpc>
            </a:pPr>
            <a:r>
              <a:rPr lang="en-US" sz="1400" dirty="0"/>
              <a:t>Stocks/investment accounts:</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Other financial accounts:</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Mortgage/rent information:</a:t>
            </a:r>
          </a:p>
        </p:txBody>
      </p:sp>
      <p:sp>
        <p:nvSpPr>
          <p:cNvPr id="5" name="Text Placeholder 4">
            <a:extLst>
              <a:ext uri="{FF2B5EF4-FFF2-40B4-BE49-F238E27FC236}">
                <a16:creationId xmlns:a16="http://schemas.microsoft.com/office/drawing/2014/main" id="{F358886D-9056-CC8F-31A8-291CDF8C43F5}"/>
              </a:ext>
            </a:extLst>
          </p:cNvPr>
          <p:cNvSpPr>
            <a:spLocks noGrp="1"/>
          </p:cNvSpPr>
          <p:nvPr>
            <p:ph type="body" sz="quarter" idx="15"/>
          </p:nvPr>
        </p:nvSpPr>
        <p:spPr>
          <a:xfrm>
            <a:off x="702468" y="630263"/>
            <a:ext cx="10787063" cy="831850"/>
          </a:xfrm>
        </p:spPr>
        <p:txBody>
          <a:bodyPr/>
          <a:lstStyle/>
          <a:p>
            <a:r>
              <a:rPr lang="en-US" dirty="0"/>
              <a:t>Important Contacts and Accounts 2/4</a:t>
            </a:r>
          </a:p>
        </p:txBody>
      </p:sp>
      <p:sp>
        <p:nvSpPr>
          <p:cNvPr id="7" name="Footer Placeholder 6">
            <a:extLst>
              <a:ext uri="{FF2B5EF4-FFF2-40B4-BE49-F238E27FC236}">
                <a16:creationId xmlns:a16="http://schemas.microsoft.com/office/drawing/2014/main" id="{F3156042-AD4A-DBA7-A2D6-060BBD942B55}"/>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F79FA4CD-DFC3-77A3-BD06-BDE40AC9B6A6}"/>
              </a:ext>
            </a:extLst>
          </p:cNvPr>
          <p:cNvSpPr txBox="1"/>
          <p:nvPr/>
        </p:nvSpPr>
        <p:spPr>
          <a:xfrm>
            <a:off x="766763" y="1692876"/>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6" name="TextBox 5">
            <a:extLst>
              <a:ext uri="{FF2B5EF4-FFF2-40B4-BE49-F238E27FC236}">
                <a16:creationId xmlns:a16="http://schemas.microsoft.com/office/drawing/2014/main" id="{CC1ED0D9-2D29-833F-9CD4-FC863D753415}"/>
              </a:ext>
            </a:extLst>
          </p:cNvPr>
          <p:cNvSpPr txBox="1"/>
          <p:nvPr/>
        </p:nvSpPr>
        <p:spPr>
          <a:xfrm>
            <a:off x="6095999" y="1692876"/>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8" name="TextBox 7">
            <a:extLst>
              <a:ext uri="{FF2B5EF4-FFF2-40B4-BE49-F238E27FC236}">
                <a16:creationId xmlns:a16="http://schemas.microsoft.com/office/drawing/2014/main" id="{25219E27-0487-7C74-0D19-A839ED09294F}"/>
              </a:ext>
            </a:extLst>
          </p:cNvPr>
          <p:cNvSpPr txBox="1"/>
          <p:nvPr/>
        </p:nvSpPr>
        <p:spPr>
          <a:xfrm>
            <a:off x="766763" y="3659249"/>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9" name="TextBox 8">
            <a:extLst>
              <a:ext uri="{FF2B5EF4-FFF2-40B4-BE49-F238E27FC236}">
                <a16:creationId xmlns:a16="http://schemas.microsoft.com/office/drawing/2014/main" id="{1919F4A4-DD1B-9965-E8C6-194A4E8884AD}"/>
              </a:ext>
            </a:extLst>
          </p:cNvPr>
          <p:cNvSpPr txBox="1"/>
          <p:nvPr/>
        </p:nvSpPr>
        <p:spPr>
          <a:xfrm>
            <a:off x="6095999" y="3659249"/>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10" name="TextBox 9">
            <a:extLst>
              <a:ext uri="{FF2B5EF4-FFF2-40B4-BE49-F238E27FC236}">
                <a16:creationId xmlns:a16="http://schemas.microsoft.com/office/drawing/2014/main" id="{5DC1A118-545C-9CC8-0854-76F8BC87D8A8}"/>
              </a:ext>
            </a:extLst>
          </p:cNvPr>
          <p:cNvSpPr txBox="1"/>
          <p:nvPr/>
        </p:nvSpPr>
        <p:spPr>
          <a:xfrm>
            <a:off x="766763" y="5625622"/>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11" name="TextBox 10">
            <a:extLst>
              <a:ext uri="{FF2B5EF4-FFF2-40B4-BE49-F238E27FC236}">
                <a16:creationId xmlns:a16="http://schemas.microsoft.com/office/drawing/2014/main" id="{BE81D88E-72CC-19C7-934D-60595082F678}"/>
              </a:ext>
            </a:extLst>
          </p:cNvPr>
          <p:cNvSpPr txBox="1"/>
          <p:nvPr/>
        </p:nvSpPr>
        <p:spPr>
          <a:xfrm>
            <a:off x="6095999" y="5625622"/>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2636193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A0406-5D93-16BE-71F9-94B723C0DC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9012B3-8419-1117-DBA5-1F14545DC5A0}"/>
              </a:ext>
            </a:extLst>
          </p:cNvPr>
          <p:cNvSpPr>
            <a:spLocks noGrp="1"/>
          </p:cNvSpPr>
          <p:nvPr>
            <p:ph type="sldNum" sz="quarter" idx="4"/>
          </p:nvPr>
        </p:nvSpPr>
        <p:spPr/>
        <p:txBody>
          <a:bodyPr/>
          <a:lstStyle/>
          <a:p>
            <a:fld id="{D540B00B-03F2-254E-B0DB-29F15EAFDCEE}" type="slidenum">
              <a:rPr lang="en-US" smtClean="0"/>
              <a:t>36</a:t>
            </a:fld>
            <a:endParaRPr lang="en-US"/>
          </a:p>
        </p:txBody>
      </p:sp>
      <p:sp>
        <p:nvSpPr>
          <p:cNvPr id="4" name="Text Placeholder 3">
            <a:extLst>
              <a:ext uri="{FF2B5EF4-FFF2-40B4-BE49-F238E27FC236}">
                <a16:creationId xmlns:a16="http://schemas.microsoft.com/office/drawing/2014/main" id="{370C4451-0852-2FDA-D0E2-92B75213B8C9}"/>
              </a:ext>
            </a:extLst>
          </p:cNvPr>
          <p:cNvSpPr>
            <a:spLocks noGrp="1"/>
          </p:cNvSpPr>
          <p:nvPr>
            <p:ph type="body" sz="quarter" idx="14"/>
          </p:nvPr>
        </p:nvSpPr>
        <p:spPr>
          <a:xfrm>
            <a:off x="766763" y="1225673"/>
            <a:ext cx="10787063" cy="4867152"/>
          </a:xfrm>
        </p:spPr>
        <p:txBody>
          <a:bodyPr numCol="2">
            <a:normAutofit/>
          </a:bodyPr>
          <a:lstStyle/>
          <a:p>
            <a:pPr fontAlgn="base">
              <a:lnSpc>
                <a:spcPct val="170000"/>
              </a:lnSpc>
            </a:pPr>
            <a:r>
              <a:rPr lang="en-US" sz="1400" dirty="0"/>
              <a:t>Club memberships:</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Insurance (home/health/care/etc.):</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Cars/location of titles:</a:t>
            </a:r>
          </a:p>
          <a:p>
            <a:pPr marL="0" indent="0" fontAlgn="base">
              <a:lnSpc>
                <a:spcPct val="170000"/>
              </a:lnSpc>
              <a:buNone/>
            </a:pPr>
            <a:endParaRPr lang="en-US" sz="1400" dirty="0"/>
          </a:p>
          <a:p>
            <a:pPr fontAlgn="base">
              <a:lnSpc>
                <a:spcPct val="170000"/>
              </a:lnSpc>
            </a:pPr>
            <a:r>
              <a:rPr lang="en-US" sz="1400" dirty="0"/>
              <a:t>Safety deposit boxes/safe codes:</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Phone and computer codes:</a:t>
            </a:r>
          </a:p>
          <a:p>
            <a:pPr fontAlgn="base">
              <a:lnSpc>
                <a:spcPct val="170000"/>
              </a:lnSpc>
            </a:pPr>
            <a:endParaRPr lang="en-US" sz="1400" dirty="0"/>
          </a:p>
          <a:p>
            <a:pPr fontAlgn="base">
              <a:lnSpc>
                <a:spcPct val="170000"/>
              </a:lnSpc>
            </a:pPr>
            <a:endParaRPr lang="en-US" sz="1400" dirty="0"/>
          </a:p>
          <a:p>
            <a:pPr fontAlgn="base">
              <a:lnSpc>
                <a:spcPct val="170000"/>
              </a:lnSpc>
            </a:pPr>
            <a:endParaRPr lang="en-US" sz="1400" dirty="0"/>
          </a:p>
          <a:p>
            <a:pPr fontAlgn="base">
              <a:lnSpc>
                <a:spcPct val="170000"/>
              </a:lnSpc>
            </a:pPr>
            <a:r>
              <a:rPr lang="en-US" sz="1400" dirty="0"/>
              <a:t>Emails and passwords:</a:t>
            </a:r>
          </a:p>
        </p:txBody>
      </p:sp>
      <p:sp>
        <p:nvSpPr>
          <p:cNvPr id="7" name="Footer Placeholder 6">
            <a:extLst>
              <a:ext uri="{FF2B5EF4-FFF2-40B4-BE49-F238E27FC236}">
                <a16:creationId xmlns:a16="http://schemas.microsoft.com/office/drawing/2014/main" id="{A585F087-CC24-8FEE-C347-CB3DDEA82EE4}"/>
              </a:ext>
            </a:extLst>
          </p:cNvPr>
          <p:cNvSpPr>
            <a:spLocks noGrp="1"/>
          </p:cNvSpPr>
          <p:nvPr>
            <p:ph type="ftr" sz="quarter" idx="3"/>
          </p:nvPr>
        </p:nvSpPr>
        <p:spPr/>
        <p:txBody>
          <a:bodyPr/>
          <a:lstStyle/>
          <a:p>
            <a:r>
              <a:rPr lang="en-US" dirty="0"/>
              <a:t> ©2025 RETHINK BREAST CANCER</a:t>
            </a:r>
          </a:p>
        </p:txBody>
      </p:sp>
      <p:sp>
        <p:nvSpPr>
          <p:cNvPr id="33" name="Text Placeholder 4">
            <a:extLst>
              <a:ext uri="{FF2B5EF4-FFF2-40B4-BE49-F238E27FC236}">
                <a16:creationId xmlns:a16="http://schemas.microsoft.com/office/drawing/2014/main" id="{FA370874-855A-3EC8-27C6-B05B2C4746F1}"/>
              </a:ext>
            </a:extLst>
          </p:cNvPr>
          <p:cNvSpPr txBox="1">
            <a:spLocks/>
          </p:cNvSpPr>
          <p:nvPr/>
        </p:nvSpPr>
        <p:spPr>
          <a:xfrm>
            <a:off x="702468" y="630263"/>
            <a:ext cx="10787063" cy="831850"/>
          </a:xfrm>
          <a:prstGeom prst="rect">
            <a:avLst/>
          </a:prstGeom>
        </p:spPr>
        <p:txBody>
          <a:bodyPr vert="horz" lIns="9000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800" b="0" i="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2800" b="0" i="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8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Important Contacts and Accounts 3/4</a:t>
            </a:r>
          </a:p>
        </p:txBody>
      </p:sp>
      <p:sp>
        <p:nvSpPr>
          <p:cNvPr id="2" name="TextBox 1">
            <a:extLst>
              <a:ext uri="{FF2B5EF4-FFF2-40B4-BE49-F238E27FC236}">
                <a16:creationId xmlns:a16="http://schemas.microsoft.com/office/drawing/2014/main" id="{9E8A15A8-E884-247C-EF75-FC9644291317}"/>
              </a:ext>
            </a:extLst>
          </p:cNvPr>
          <p:cNvSpPr txBox="1"/>
          <p:nvPr/>
        </p:nvSpPr>
        <p:spPr>
          <a:xfrm>
            <a:off x="766763" y="1692876"/>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5" name="TextBox 4">
            <a:extLst>
              <a:ext uri="{FF2B5EF4-FFF2-40B4-BE49-F238E27FC236}">
                <a16:creationId xmlns:a16="http://schemas.microsoft.com/office/drawing/2014/main" id="{9D287BAA-6EC1-0039-6903-7A3ED6F0930D}"/>
              </a:ext>
            </a:extLst>
          </p:cNvPr>
          <p:cNvSpPr txBox="1"/>
          <p:nvPr/>
        </p:nvSpPr>
        <p:spPr>
          <a:xfrm>
            <a:off x="766763" y="3659249"/>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6" name="TextBox 5">
            <a:extLst>
              <a:ext uri="{FF2B5EF4-FFF2-40B4-BE49-F238E27FC236}">
                <a16:creationId xmlns:a16="http://schemas.microsoft.com/office/drawing/2014/main" id="{425042C6-45A4-B01A-F94D-B06752104041}"/>
              </a:ext>
            </a:extLst>
          </p:cNvPr>
          <p:cNvSpPr txBox="1"/>
          <p:nvPr/>
        </p:nvSpPr>
        <p:spPr>
          <a:xfrm>
            <a:off x="746039" y="5625622"/>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8" name="TextBox 7">
            <a:extLst>
              <a:ext uri="{FF2B5EF4-FFF2-40B4-BE49-F238E27FC236}">
                <a16:creationId xmlns:a16="http://schemas.microsoft.com/office/drawing/2014/main" id="{2CD38D7D-ABC9-A759-E6C1-B16731AEB44D}"/>
              </a:ext>
            </a:extLst>
          </p:cNvPr>
          <p:cNvSpPr txBox="1"/>
          <p:nvPr/>
        </p:nvSpPr>
        <p:spPr>
          <a:xfrm>
            <a:off x="6095999" y="1692876"/>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9" name="TextBox 8">
            <a:extLst>
              <a:ext uri="{FF2B5EF4-FFF2-40B4-BE49-F238E27FC236}">
                <a16:creationId xmlns:a16="http://schemas.microsoft.com/office/drawing/2014/main" id="{32D0CA56-5401-8315-5848-4DDF1088021B}"/>
              </a:ext>
            </a:extLst>
          </p:cNvPr>
          <p:cNvSpPr txBox="1"/>
          <p:nvPr/>
        </p:nvSpPr>
        <p:spPr>
          <a:xfrm>
            <a:off x="6095999" y="3659249"/>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
        <p:nvSpPr>
          <p:cNvPr id="10" name="TextBox 9">
            <a:extLst>
              <a:ext uri="{FF2B5EF4-FFF2-40B4-BE49-F238E27FC236}">
                <a16:creationId xmlns:a16="http://schemas.microsoft.com/office/drawing/2014/main" id="{EBA9697E-9D0F-53E4-8F3D-78E6B3779E12}"/>
              </a:ext>
            </a:extLst>
          </p:cNvPr>
          <p:cNvSpPr txBox="1"/>
          <p:nvPr/>
        </p:nvSpPr>
        <p:spPr>
          <a:xfrm>
            <a:off x="6095999" y="5625622"/>
            <a:ext cx="4929702"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103197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665D-0EB8-5BD9-C532-2638A37869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9B3C64-F59B-97A6-A03D-4DA5725FDC04}"/>
              </a:ext>
            </a:extLst>
          </p:cNvPr>
          <p:cNvSpPr>
            <a:spLocks noGrp="1"/>
          </p:cNvSpPr>
          <p:nvPr>
            <p:ph type="sldNum" sz="quarter" idx="4"/>
          </p:nvPr>
        </p:nvSpPr>
        <p:spPr/>
        <p:txBody>
          <a:bodyPr/>
          <a:lstStyle/>
          <a:p>
            <a:fld id="{D540B00B-03F2-254E-B0DB-29F15EAFDCEE}" type="slidenum">
              <a:rPr lang="en-US" smtClean="0"/>
              <a:t>37</a:t>
            </a:fld>
            <a:endParaRPr lang="en-US"/>
          </a:p>
        </p:txBody>
      </p:sp>
      <p:sp>
        <p:nvSpPr>
          <p:cNvPr id="4" name="Text Placeholder 3">
            <a:extLst>
              <a:ext uri="{FF2B5EF4-FFF2-40B4-BE49-F238E27FC236}">
                <a16:creationId xmlns:a16="http://schemas.microsoft.com/office/drawing/2014/main" id="{3CB051F7-C841-EDEF-371E-2E5A17A0D0C9}"/>
              </a:ext>
            </a:extLst>
          </p:cNvPr>
          <p:cNvSpPr>
            <a:spLocks noGrp="1"/>
          </p:cNvSpPr>
          <p:nvPr>
            <p:ph type="body" sz="quarter" idx="14"/>
          </p:nvPr>
        </p:nvSpPr>
        <p:spPr>
          <a:xfrm>
            <a:off x="702468" y="1225673"/>
            <a:ext cx="10787063" cy="4867152"/>
          </a:xfrm>
        </p:spPr>
        <p:txBody>
          <a:bodyPr numCol="1">
            <a:normAutofit fontScale="62500" lnSpcReduction="20000"/>
          </a:bodyPr>
          <a:lstStyle/>
          <a:p>
            <a:pPr fontAlgn="base">
              <a:lnSpc>
                <a:spcPct val="170000"/>
              </a:lnSpc>
            </a:pPr>
            <a:r>
              <a:rPr lang="en-US" sz="2600" dirty="0"/>
              <a:t>Other contacts and accounts that would be helpful for loved ones to know of:</a:t>
            </a:r>
          </a:p>
          <a:p>
            <a:pPr marL="0" indent="0" fontAlgn="base">
              <a:lnSpc>
                <a:spcPct val="170000"/>
              </a:lnSpc>
              <a:buNone/>
            </a:pPr>
            <a:endParaRPr lang="en-US" sz="1400" dirty="0"/>
          </a:p>
          <a:p>
            <a:pPr fontAlgn="base">
              <a:lnSpc>
                <a:spcPct val="170000"/>
              </a:lnSpc>
            </a:pPr>
            <a:endParaRPr lang="en-US" sz="1400" dirty="0"/>
          </a:p>
          <a:p>
            <a:pPr fontAlgn="base">
              <a:lnSpc>
                <a:spcPct val="170000"/>
              </a:lnSpc>
            </a:pPr>
            <a:endParaRPr lang="en-US" sz="1400" dirty="0"/>
          </a:p>
          <a:p>
            <a:pPr marL="0" indent="0" fontAlgn="base">
              <a:lnSpc>
                <a:spcPct val="170000"/>
              </a:lnSpc>
              <a:buNone/>
            </a:pPr>
            <a:br>
              <a:rPr lang="en-US" sz="6000" dirty="0"/>
            </a:br>
            <a:r>
              <a:rPr lang="en-US" sz="6000" dirty="0"/>
              <a:t> </a:t>
            </a:r>
          </a:p>
          <a:p>
            <a:pPr marL="0" indent="0" fontAlgn="base">
              <a:lnSpc>
                <a:spcPct val="170000"/>
              </a:lnSpc>
              <a:buNone/>
            </a:pPr>
            <a:endParaRPr lang="en-US" sz="1400" dirty="0"/>
          </a:p>
          <a:p>
            <a:pPr fontAlgn="base">
              <a:lnSpc>
                <a:spcPct val="170000"/>
              </a:lnSpc>
            </a:pPr>
            <a:endParaRPr lang="en-US" sz="1400" dirty="0"/>
          </a:p>
          <a:p>
            <a:pPr fontAlgn="base">
              <a:lnSpc>
                <a:spcPct val="170000"/>
              </a:lnSpc>
            </a:pPr>
            <a:endParaRPr lang="en-US" sz="1400" dirty="0"/>
          </a:p>
          <a:p>
            <a:pPr marL="0" indent="0" fontAlgn="base">
              <a:lnSpc>
                <a:spcPct val="170000"/>
              </a:lnSpc>
              <a:buNone/>
            </a:pPr>
            <a:br>
              <a:rPr lang="en-US" dirty="0"/>
            </a:br>
            <a:r>
              <a:rPr lang="en-US" dirty="0"/>
              <a:t> </a:t>
            </a:r>
          </a:p>
        </p:txBody>
      </p:sp>
      <p:sp>
        <p:nvSpPr>
          <p:cNvPr id="5" name="Text Placeholder 4">
            <a:extLst>
              <a:ext uri="{FF2B5EF4-FFF2-40B4-BE49-F238E27FC236}">
                <a16:creationId xmlns:a16="http://schemas.microsoft.com/office/drawing/2014/main" id="{436EB4D6-92CC-2374-5690-F50958997349}"/>
              </a:ext>
            </a:extLst>
          </p:cNvPr>
          <p:cNvSpPr>
            <a:spLocks noGrp="1"/>
          </p:cNvSpPr>
          <p:nvPr>
            <p:ph type="body" sz="quarter" idx="15"/>
          </p:nvPr>
        </p:nvSpPr>
        <p:spPr>
          <a:xfrm>
            <a:off x="702468" y="630263"/>
            <a:ext cx="10787063" cy="831850"/>
          </a:xfrm>
        </p:spPr>
        <p:txBody>
          <a:bodyPr/>
          <a:lstStyle/>
          <a:p>
            <a:r>
              <a:rPr lang="en-US" dirty="0"/>
              <a:t>Important Contacts and Accounts 4/4</a:t>
            </a:r>
          </a:p>
        </p:txBody>
      </p:sp>
      <p:sp>
        <p:nvSpPr>
          <p:cNvPr id="7" name="Footer Placeholder 6">
            <a:extLst>
              <a:ext uri="{FF2B5EF4-FFF2-40B4-BE49-F238E27FC236}">
                <a16:creationId xmlns:a16="http://schemas.microsoft.com/office/drawing/2014/main" id="{1E561828-7028-8B43-D3E7-9B582919F77C}"/>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D8076D85-6455-CD3C-7725-E945F94A701F}"/>
              </a:ext>
            </a:extLst>
          </p:cNvPr>
          <p:cNvSpPr txBox="1"/>
          <p:nvPr/>
        </p:nvSpPr>
        <p:spPr>
          <a:xfrm>
            <a:off x="766762" y="1795913"/>
            <a:ext cx="10658475" cy="261610"/>
          </a:xfrm>
          <a:prstGeom prst="rect">
            <a:avLst/>
          </a:prstGeom>
          <a:noFill/>
        </p:spPr>
        <p:txBody>
          <a:bodyPr wrap="square" rtlCol="0">
            <a:spAutoFit/>
          </a:bodyPr>
          <a:lstStyle/>
          <a:p>
            <a:r>
              <a:rPr lang="en-US" sz="11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303450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BCE0-C513-34AF-F1D0-5EC96A3AF0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53865-F8CE-0CD8-CA5E-C2AD3044DA4B}"/>
              </a:ext>
            </a:extLst>
          </p:cNvPr>
          <p:cNvSpPr>
            <a:spLocks noGrp="1"/>
          </p:cNvSpPr>
          <p:nvPr>
            <p:ph type="sldNum" sz="quarter" idx="4"/>
          </p:nvPr>
        </p:nvSpPr>
        <p:spPr/>
        <p:txBody>
          <a:bodyPr/>
          <a:lstStyle/>
          <a:p>
            <a:fld id="{D540B00B-03F2-254E-B0DB-29F15EAFDCEE}" type="slidenum">
              <a:rPr lang="en-US" smtClean="0"/>
              <a:t>38</a:t>
            </a:fld>
            <a:endParaRPr lang="en-US"/>
          </a:p>
        </p:txBody>
      </p:sp>
      <p:sp>
        <p:nvSpPr>
          <p:cNvPr id="5" name="Text Placeholder 4">
            <a:extLst>
              <a:ext uri="{FF2B5EF4-FFF2-40B4-BE49-F238E27FC236}">
                <a16:creationId xmlns:a16="http://schemas.microsoft.com/office/drawing/2014/main" id="{A19C0F2F-342D-9EA6-ADEA-3DE884F8A301}"/>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F4CE69DA-586A-9B98-9689-1AA17C85F130}"/>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92176AC7-7BEC-17FE-1A76-DE7B73C0750F}"/>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3167213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FC45E-8C24-B507-5C4D-68120EC6B46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5C33D9-BE7A-F40A-6DB4-026E8194F5DB}"/>
              </a:ext>
            </a:extLst>
          </p:cNvPr>
          <p:cNvSpPr>
            <a:spLocks noGrp="1"/>
          </p:cNvSpPr>
          <p:nvPr>
            <p:ph type="sldNum" sz="quarter" idx="4"/>
          </p:nvPr>
        </p:nvSpPr>
        <p:spPr/>
        <p:txBody>
          <a:bodyPr/>
          <a:lstStyle/>
          <a:p>
            <a:fld id="{D540B00B-03F2-254E-B0DB-29F15EAFDCEE}" type="slidenum">
              <a:rPr lang="en-US" smtClean="0"/>
              <a:t>39</a:t>
            </a:fld>
            <a:endParaRPr lang="en-US"/>
          </a:p>
        </p:txBody>
      </p:sp>
      <p:sp>
        <p:nvSpPr>
          <p:cNvPr id="5" name="Text Placeholder 4">
            <a:extLst>
              <a:ext uri="{FF2B5EF4-FFF2-40B4-BE49-F238E27FC236}">
                <a16:creationId xmlns:a16="http://schemas.microsoft.com/office/drawing/2014/main" id="{2FC62C66-CAA0-7C1A-D011-4F7A3F16A241}"/>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2C6AED15-EC64-DC2A-2480-DBE382F9A9A3}"/>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D0FF0CA0-8CC8-0B4F-94A8-E4F27E603A38}"/>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79095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01AF36-2215-9168-966F-4805DA4AFA9F}"/>
              </a:ext>
            </a:extLst>
          </p:cNvPr>
          <p:cNvSpPr>
            <a:spLocks noGrp="1"/>
          </p:cNvSpPr>
          <p:nvPr>
            <p:ph type="sldNum" sz="quarter" idx="12"/>
          </p:nvPr>
        </p:nvSpPr>
        <p:spPr/>
        <p:txBody>
          <a:bodyPr/>
          <a:lstStyle/>
          <a:p>
            <a:fld id="{D540B00B-03F2-254E-B0DB-29F15EAFDCEE}" type="slidenum">
              <a:rPr lang="en-US" smtClean="0"/>
              <a:t>4</a:t>
            </a:fld>
            <a:endParaRPr lang="en-US"/>
          </a:p>
        </p:txBody>
      </p:sp>
      <p:sp>
        <p:nvSpPr>
          <p:cNvPr id="3" name="Text Placeholder 2">
            <a:extLst>
              <a:ext uri="{FF2B5EF4-FFF2-40B4-BE49-F238E27FC236}">
                <a16:creationId xmlns:a16="http://schemas.microsoft.com/office/drawing/2014/main" id="{24768243-5D31-A1A8-F766-2C83073553A3}"/>
              </a:ext>
            </a:extLst>
          </p:cNvPr>
          <p:cNvSpPr>
            <a:spLocks noGrp="1"/>
          </p:cNvSpPr>
          <p:nvPr>
            <p:ph type="body" sz="quarter" idx="16"/>
          </p:nvPr>
        </p:nvSpPr>
        <p:spPr/>
        <p:txBody>
          <a:bodyPr/>
          <a:lstStyle/>
          <a:p>
            <a:r>
              <a:rPr lang="en-US" dirty="0"/>
              <a:t>01</a:t>
            </a:r>
          </a:p>
        </p:txBody>
      </p:sp>
      <p:sp>
        <p:nvSpPr>
          <p:cNvPr id="4" name="Text Placeholder 3">
            <a:extLst>
              <a:ext uri="{FF2B5EF4-FFF2-40B4-BE49-F238E27FC236}">
                <a16:creationId xmlns:a16="http://schemas.microsoft.com/office/drawing/2014/main" id="{FF3FF5ED-0938-8F88-906A-DAF4A75E8771}"/>
              </a:ext>
            </a:extLst>
          </p:cNvPr>
          <p:cNvSpPr>
            <a:spLocks noGrp="1"/>
          </p:cNvSpPr>
          <p:nvPr>
            <p:ph type="body" sz="quarter" idx="17"/>
          </p:nvPr>
        </p:nvSpPr>
        <p:spPr>
          <a:xfrm>
            <a:off x="5929175" y="1834645"/>
            <a:ext cx="2171215" cy="240676"/>
          </a:xfrm>
        </p:spPr>
        <p:txBody>
          <a:bodyPr/>
          <a:lstStyle/>
          <a:p>
            <a:r>
              <a:rPr lang="en-US" dirty="0">
                <a:solidFill>
                  <a:srgbClr val="FF49AF"/>
                </a:solidFill>
                <a:hlinkClick r:id="rId2" action="ppaction://hlinksldjump">
                  <a:extLst>
                    <a:ext uri="{A12FA001-AC4F-418D-AE19-62706E023703}">
                      <ahyp:hlinkClr xmlns:ahyp="http://schemas.microsoft.com/office/drawing/2018/hyperlinkcolor" val="tx"/>
                    </a:ext>
                  </a:extLst>
                </a:hlinkClick>
              </a:rPr>
              <a:t>Practical Information</a:t>
            </a:r>
            <a:endParaRPr lang="en-US" dirty="0">
              <a:solidFill>
                <a:srgbClr val="FF49AF"/>
              </a:solidFill>
            </a:endParaRPr>
          </a:p>
        </p:txBody>
      </p:sp>
      <p:sp>
        <p:nvSpPr>
          <p:cNvPr id="5" name="Text Placeholder 4">
            <a:extLst>
              <a:ext uri="{FF2B5EF4-FFF2-40B4-BE49-F238E27FC236}">
                <a16:creationId xmlns:a16="http://schemas.microsoft.com/office/drawing/2014/main" id="{3859138F-7786-9D54-7338-0E56648C09B3}"/>
              </a:ext>
            </a:extLst>
          </p:cNvPr>
          <p:cNvSpPr>
            <a:spLocks noGrp="1"/>
          </p:cNvSpPr>
          <p:nvPr>
            <p:ph type="body" sz="quarter" idx="15"/>
          </p:nvPr>
        </p:nvSpPr>
        <p:spPr>
          <a:xfrm>
            <a:off x="596902" y="2124837"/>
            <a:ext cx="3653822" cy="2775154"/>
          </a:xfrm>
        </p:spPr>
        <p:txBody>
          <a:bodyPr/>
          <a:lstStyle/>
          <a:p>
            <a:r>
              <a:rPr lang="en-US" sz="6000" dirty="0">
                <a:latin typeface="Poppins Light" pitchFamily="2" charset="77"/>
              </a:rPr>
              <a:t>Ready to begin?</a:t>
            </a:r>
          </a:p>
        </p:txBody>
      </p:sp>
      <p:sp>
        <p:nvSpPr>
          <p:cNvPr id="7" name="Text Placeholder 6">
            <a:extLst>
              <a:ext uri="{FF2B5EF4-FFF2-40B4-BE49-F238E27FC236}">
                <a16:creationId xmlns:a16="http://schemas.microsoft.com/office/drawing/2014/main" id="{A693E36E-CF81-4D65-CAC6-2E51259977D5}"/>
              </a:ext>
            </a:extLst>
          </p:cNvPr>
          <p:cNvSpPr>
            <a:spLocks noGrp="1"/>
          </p:cNvSpPr>
          <p:nvPr>
            <p:ph type="body" sz="quarter" idx="19"/>
          </p:nvPr>
        </p:nvSpPr>
        <p:spPr/>
        <p:txBody>
          <a:bodyPr/>
          <a:lstStyle/>
          <a:p>
            <a:r>
              <a:rPr lang="en-US" dirty="0"/>
              <a:t>02</a:t>
            </a:r>
          </a:p>
        </p:txBody>
      </p:sp>
      <p:sp>
        <p:nvSpPr>
          <p:cNvPr id="8" name="Text Placeholder 7">
            <a:extLst>
              <a:ext uri="{FF2B5EF4-FFF2-40B4-BE49-F238E27FC236}">
                <a16:creationId xmlns:a16="http://schemas.microsoft.com/office/drawing/2014/main" id="{6DFB97EF-9C81-B870-DD87-2AF321503C73}"/>
              </a:ext>
            </a:extLst>
          </p:cNvPr>
          <p:cNvSpPr>
            <a:spLocks noGrp="1"/>
          </p:cNvSpPr>
          <p:nvPr>
            <p:ph type="body" sz="quarter" idx="20"/>
          </p:nvPr>
        </p:nvSpPr>
        <p:spPr>
          <a:xfrm>
            <a:off x="5929176" y="3059845"/>
            <a:ext cx="2171215" cy="240676"/>
          </a:xfrm>
        </p:spPr>
        <p:txBody>
          <a:bodyPr/>
          <a:lstStyle/>
          <a:p>
            <a:r>
              <a:rPr lang="en-US" dirty="0">
                <a:solidFill>
                  <a:srgbClr val="FF49AF"/>
                </a:solidFill>
                <a:hlinkClick r:id="rId3" action="ppaction://hlinksldjump">
                  <a:extLst>
                    <a:ext uri="{A12FA001-AC4F-418D-AE19-62706E023703}">
                      <ahyp:hlinkClr xmlns:ahyp="http://schemas.microsoft.com/office/drawing/2018/hyperlinkcolor" val="tx"/>
                    </a:ext>
                  </a:extLst>
                </a:hlinkClick>
              </a:rPr>
              <a:t>Accounts and Services</a:t>
            </a:r>
            <a:endParaRPr lang="en-US" dirty="0">
              <a:solidFill>
                <a:srgbClr val="FF49AF"/>
              </a:solidFill>
            </a:endParaRPr>
          </a:p>
        </p:txBody>
      </p:sp>
      <p:sp>
        <p:nvSpPr>
          <p:cNvPr id="10" name="Text Placeholder 9">
            <a:extLst>
              <a:ext uri="{FF2B5EF4-FFF2-40B4-BE49-F238E27FC236}">
                <a16:creationId xmlns:a16="http://schemas.microsoft.com/office/drawing/2014/main" id="{1E9B6F21-CF27-2317-CED9-7DDCF71236E4}"/>
              </a:ext>
            </a:extLst>
          </p:cNvPr>
          <p:cNvSpPr>
            <a:spLocks noGrp="1"/>
          </p:cNvSpPr>
          <p:nvPr>
            <p:ph type="body" sz="quarter" idx="22"/>
          </p:nvPr>
        </p:nvSpPr>
        <p:spPr/>
        <p:txBody>
          <a:bodyPr/>
          <a:lstStyle/>
          <a:p>
            <a:r>
              <a:rPr lang="en-US" dirty="0"/>
              <a:t>03</a:t>
            </a:r>
          </a:p>
        </p:txBody>
      </p:sp>
      <p:sp>
        <p:nvSpPr>
          <p:cNvPr id="11" name="Text Placeholder 10">
            <a:extLst>
              <a:ext uri="{FF2B5EF4-FFF2-40B4-BE49-F238E27FC236}">
                <a16:creationId xmlns:a16="http://schemas.microsoft.com/office/drawing/2014/main" id="{AA0AFA71-0B6B-8966-AA11-C40E3982C985}"/>
              </a:ext>
            </a:extLst>
          </p:cNvPr>
          <p:cNvSpPr>
            <a:spLocks noGrp="1"/>
          </p:cNvSpPr>
          <p:nvPr>
            <p:ph type="body" sz="quarter" idx="23"/>
          </p:nvPr>
        </p:nvSpPr>
        <p:spPr>
          <a:xfrm>
            <a:off x="5929175" y="4340924"/>
            <a:ext cx="2171215" cy="240676"/>
          </a:xfrm>
        </p:spPr>
        <p:txBody>
          <a:bodyPr/>
          <a:lstStyle/>
          <a:p>
            <a:r>
              <a:rPr lang="en-US" dirty="0">
                <a:solidFill>
                  <a:srgbClr val="FF49AF"/>
                </a:solidFill>
                <a:hlinkClick r:id="rId4" action="ppaction://hlinksldjump">
                  <a:extLst>
                    <a:ext uri="{A12FA001-AC4F-418D-AE19-62706E023703}">
                      <ahyp:hlinkClr xmlns:ahyp="http://schemas.microsoft.com/office/drawing/2018/hyperlinkcolor" val="tx"/>
                    </a:ext>
                  </a:extLst>
                </a:hlinkClick>
              </a:rPr>
              <a:t>End of Life Care</a:t>
            </a:r>
            <a:endParaRPr lang="en-US" dirty="0">
              <a:solidFill>
                <a:srgbClr val="FF49AF"/>
              </a:solidFill>
            </a:endParaRPr>
          </a:p>
        </p:txBody>
      </p:sp>
      <p:sp>
        <p:nvSpPr>
          <p:cNvPr id="13" name="Text Placeholder 12">
            <a:extLst>
              <a:ext uri="{FF2B5EF4-FFF2-40B4-BE49-F238E27FC236}">
                <a16:creationId xmlns:a16="http://schemas.microsoft.com/office/drawing/2014/main" id="{DDA0ADA7-67CC-6FE0-3C7E-0367B8DC6AC0}"/>
              </a:ext>
            </a:extLst>
          </p:cNvPr>
          <p:cNvSpPr>
            <a:spLocks noGrp="1"/>
          </p:cNvSpPr>
          <p:nvPr>
            <p:ph type="body" sz="quarter" idx="25"/>
          </p:nvPr>
        </p:nvSpPr>
        <p:spPr/>
        <p:txBody>
          <a:bodyPr/>
          <a:lstStyle/>
          <a:p>
            <a:r>
              <a:rPr lang="en-US" dirty="0"/>
              <a:t>04</a:t>
            </a:r>
          </a:p>
        </p:txBody>
      </p:sp>
      <p:sp>
        <p:nvSpPr>
          <p:cNvPr id="14" name="Text Placeholder 13">
            <a:extLst>
              <a:ext uri="{FF2B5EF4-FFF2-40B4-BE49-F238E27FC236}">
                <a16:creationId xmlns:a16="http://schemas.microsoft.com/office/drawing/2014/main" id="{B40185AE-CFDF-DEF9-D724-4DB6E84CCD7A}"/>
              </a:ext>
            </a:extLst>
          </p:cNvPr>
          <p:cNvSpPr>
            <a:spLocks noGrp="1"/>
          </p:cNvSpPr>
          <p:nvPr>
            <p:ph type="body" sz="quarter" idx="26"/>
          </p:nvPr>
        </p:nvSpPr>
        <p:spPr>
          <a:xfrm>
            <a:off x="5929174" y="5501665"/>
            <a:ext cx="2298976" cy="279286"/>
          </a:xfrm>
        </p:spPr>
        <p:txBody>
          <a:bodyPr/>
          <a:lstStyle/>
          <a:p>
            <a:r>
              <a:rPr lang="en-US" dirty="0">
                <a:solidFill>
                  <a:srgbClr val="FF49AF"/>
                </a:solidFill>
                <a:hlinkClick r:id="rId5" action="ppaction://hlinksldjump">
                  <a:extLst>
                    <a:ext uri="{A12FA001-AC4F-418D-AE19-62706E023703}">
                      <ahyp:hlinkClr xmlns:ahyp="http://schemas.microsoft.com/office/drawing/2018/hyperlinkcolor" val="tx"/>
                    </a:ext>
                  </a:extLst>
                </a:hlinkClick>
              </a:rPr>
              <a:t>Commemoration Planning</a:t>
            </a:r>
            <a:endParaRPr lang="en-US" dirty="0">
              <a:solidFill>
                <a:srgbClr val="FF49AF"/>
              </a:solidFill>
            </a:endParaRPr>
          </a:p>
        </p:txBody>
      </p:sp>
      <p:sp>
        <p:nvSpPr>
          <p:cNvPr id="16" name="Text Placeholder 15">
            <a:extLst>
              <a:ext uri="{FF2B5EF4-FFF2-40B4-BE49-F238E27FC236}">
                <a16:creationId xmlns:a16="http://schemas.microsoft.com/office/drawing/2014/main" id="{594163D9-04B7-6461-2B05-C975267BF286}"/>
              </a:ext>
            </a:extLst>
          </p:cNvPr>
          <p:cNvSpPr>
            <a:spLocks noGrp="1"/>
          </p:cNvSpPr>
          <p:nvPr>
            <p:ph type="body" sz="quarter" idx="28"/>
          </p:nvPr>
        </p:nvSpPr>
        <p:spPr/>
        <p:txBody>
          <a:bodyPr/>
          <a:lstStyle/>
          <a:p>
            <a:r>
              <a:rPr lang="en-US" dirty="0"/>
              <a:t>05</a:t>
            </a:r>
          </a:p>
        </p:txBody>
      </p:sp>
      <p:sp>
        <p:nvSpPr>
          <p:cNvPr id="17" name="Text Placeholder 16">
            <a:extLst>
              <a:ext uri="{FF2B5EF4-FFF2-40B4-BE49-F238E27FC236}">
                <a16:creationId xmlns:a16="http://schemas.microsoft.com/office/drawing/2014/main" id="{F3E8F635-EE86-63B2-C09D-8FAACCD52A47}"/>
              </a:ext>
            </a:extLst>
          </p:cNvPr>
          <p:cNvSpPr>
            <a:spLocks noGrp="1"/>
          </p:cNvSpPr>
          <p:nvPr>
            <p:ph type="body" sz="quarter" idx="29"/>
          </p:nvPr>
        </p:nvSpPr>
        <p:spPr>
          <a:xfrm>
            <a:off x="9407871" y="1834645"/>
            <a:ext cx="2171215" cy="240676"/>
          </a:xfrm>
        </p:spPr>
        <p:txBody>
          <a:bodyPr/>
          <a:lstStyle/>
          <a:p>
            <a:r>
              <a:rPr lang="en-US" dirty="0">
                <a:solidFill>
                  <a:srgbClr val="FF49AF"/>
                </a:solidFill>
                <a:hlinkClick r:id="rId6" action="ppaction://hlinksldjump">
                  <a:extLst>
                    <a:ext uri="{A12FA001-AC4F-418D-AE19-62706E023703}">
                      <ahyp:hlinkClr xmlns:ahyp="http://schemas.microsoft.com/office/drawing/2018/hyperlinkcolor" val="tx"/>
                    </a:ext>
                  </a:extLst>
                </a:hlinkClick>
              </a:rPr>
              <a:t>Communications and Digital Presence</a:t>
            </a:r>
            <a:endParaRPr lang="en-US" dirty="0">
              <a:solidFill>
                <a:srgbClr val="FF49AF"/>
              </a:solidFill>
            </a:endParaRPr>
          </a:p>
        </p:txBody>
      </p:sp>
      <p:sp>
        <p:nvSpPr>
          <p:cNvPr id="19" name="Text Placeholder 18">
            <a:extLst>
              <a:ext uri="{FF2B5EF4-FFF2-40B4-BE49-F238E27FC236}">
                <a16:creationId xmlns:a16="http://schemas.microsoft.com/office/drawing/2014/main" id="{47D24D13-D734-1324-AA5B-4180E7690C4F}"/>
              </a:ext>
            </a:extLst>
          </p:cNvPr>
          <p:cNvSpPr>
            <a:spLocks noGrp="1"/>
          </p:cNvSpPr>
          <p:nvPr>
            <p:ph type="body" sz="quarter" idx="31"/>
          </p:nvPr>
        </p:nvSpPr>
        <p:spPr/>
        <p:txBody>
          <a:bodyPr/>
          <a:lstStyle/>
          <a:p>
            <a:r>
              <a:rPr lang="en-US" dirty="0"/>
              <a:t>06	</a:t>
            </a:r>
          </a:p>
        </p:txBody>
      </p:sp>
      <p:sp>
        <p:nvSpPr>
          <p:cNvPr id="20" name="Text Placeholder 19">
            <a:extLst>
              <a:ext uri="{FF2B5EF4-FFF2-40B4-BE49-F238E27FC236}">
                <a16:creationId xmlns:a16="http://schemas.microsoft.com/office/drawing/2014/main" id="{686017B1-A528-F325-5389-1F53BA914CB7}"/>
              </a:ext>
            </a:extLst>
          </p:cNvPr>
          <p:cNvSpPr>
            <a:spLocks noGrp="1"/>
          </p:cNvSpPr>
          <p:nvPr>
            <p:ph type="body" sz="quarter" idx="32"/>
          </p:nvPr>
        </p:nvSpPr>
        <p:spPr>
          <a:xfrm>
            <a:off x="9423883" y="3021235"/>
            <a:ext cx="2171215" cy="240676"/>
          </a:xfrm>
        </p:spPr>
        <p:txBody>
          <a:bodyPr/>
          <a:lstStyle/>
          <a:p>
            <a:r>
              <a:rPr lang="en-US" dirty="0">
                <a:solidFill>
                  <a:srgbClr val="FF49AF"/>
                </a:solidFill>
                <a:hlinkClick r:id="rId7" action="ppaction://hlinksldjump">
                  <a:extLst>
                    <a:ext uri="{A12FA001-AC4F-418D-AE19-62706E023703}">
                      <ahyp:hlinkClr xmlns:ahyp="http://schemas.microsoft.com/office/drawing/2018/hyperlinkcolor" val="tx"/>
                    </a:ext>
                  </a:extLst>
                </a:hlinkClick>
              </a:rPr>
              <a:t>Legacy</a:t>
            </a:r>
            <a:endParaRPr lang="en-US" dirty="0">
              <a:solidFill>
                <a:srgbClr val="FF49AF"/>
              </a:solidFill>
            </a:endParaRPr>
          </a:p>
        </p:txBody>
      </p:sp>
      <p:sp>
        <p:nvSpPr>
          <p:cNvPr id="22" name="Text Placeholder 21">
            <a:extLst>
              <a:ext uri="{FF2B5EF4-FFF2-40B4-BE49-F238E27FC236}">
                <a16:creationId xmlns:a16="http://schemas.microsoft.com/office/drawing/2014/main" id="{F0CF9CA8-71A1-5BA7-687F-A224B98ECE32}"/>
              </a:ext>
            </a:extLst>
          </p:cNvPr>
          <p:cNvSpPr>
            <a:spLocks noGrp="1"/>
          </p:cNvSpPr>
          <p:nvPr>
            <p:ph type="body" sz="quarter" idx="34"/>
          </p:nvPr>
        </p:nvSpPr>
        <p:spPr/>
        <p:txBody>
          <a:bodyPr/>
          <a:lstStyle/>
          <a:p>
            <a:r>
              <a:rPr lang="en-US" dirty="0"/>
              <a:t>07</a:t>
            </a:r>
          </a:p>
        </p:txBody>
      </p:sp>
      <p:sp>
        <p:nvSpPr>
          <p:cNvPr id="23" name="Text Placeholder 22">
            <a:extLst>
              <a:ext uri="{FF2B5EF4-FFF2-40B4-BE49-F238E27FC236}">
                <a16:creationId xmlns:a16="http://schemas.microsoft.com/office/drawing/2014/main" id="{28839B79-34CA-4B0B-52DF-C6E035703BC1}"/>
              </a:ext>
            </a:extLst>
          </p:cNvPr>
          <p:cNvSpPr>
            <a:spLocks noGrp="1"/>
          </p:cNvSpPr>
          <p:nvPr>
            <p:ph type="body" sz="quarter" idx="35"/>
          </p:nvPr>
        </p:nvSpPr>
        <p:spPr>
          <a:xfrm>
            <a:off x="9407871" y="4340924"/>
            <a:ext cx="2171215" cy="240676"/>
          </a:xfrm>
        </p:spPr>
        <p:txBody>
          <a:bodyPr/>
          <a:lstStyle/>
          <a:p>
            <a:r>
              <a:rPr lang="en-US" dirty="0">
                <a:solidFill>
                  <a:srgbClr val="FF49AF"/>
                </a:solidFill>
                <a:hlinkClick r:id="rId8" action="ppaction://hlinksldjump">
                  <a:extLst>
                    <a:ext uri="{A12FA001-AC4F-418D-AE19-62706E023703}">
                      <ahyp:hlinkClr xmlns:ahyp="http://schemas.microsoft.com/office/drawing/2018/hyperlinkcolor" val="tx"/>
                    </a:ext>
                  </a:extLst>
                </a:hlinkClick>
              </a:rPr>
              <a:t>Bereavement Support</a:t>
            </a:r>
            <a:endParaRPr lang="en-US" dirty="0">
              <a:solidFill>
                <a:srgbClr val="FF49AF"/>
              </a:solidFill>
            </a:endParaRPr>
          </a:p>
        </p:txBody>
      </p:sp>
      <p:sp>
        <p:nvSpPr>
          <p:cNvPr id="25" name="Text Placeholder 24">
            <a:extLst>
              <a:ext uri="{FF2B5EF4-FFF2-40B4-BE49-F238E27FC236}">
                <a16:creationId xmlns:a16="http://schemas.microsoft.com/office/drawing/2014/main" id="{3D148DB1-F9C0-F9DD-A801-C55FDA498682}"/>
              </a:ext>
            </a:extLst>
          </p:cNvPr>
          <p:cNvSpPr>
            <a:spLocks noGrp="1"/>
          </p:cNvSpPr>
          <p:nvPr>
            <p:ph type="body" sz="quarter" idx="37"/>
          </p:nvPr>
        </p:nvSpPr>
        <p:spPr/>
        <p:txBody>
          <a:bodyPr/>
          <a:lstStyle/>
          <a:p>
            <a:r>
              <a:rPr lang="en-US" dirty="0"/>
              <a:t>08</a:t>
            </a:r>
          </a:p>
        </p:txBody>
      </p:sp>
      <p:sp>
        <p:nvSpPr>
          <p:cNvPr id="26" name="Text Placeholder 25">
            <a:extLst>
              <a:ext uri="{FF2B5EF4-FFF2-40B4-BE49-F238E27FC236}">
                <a16:creationId xmlns:a16="http://schemas.microsoft.com/office/drawing/2014/main" id="{C9C4E3C7-054D-5D58-FB74-F011F4817A2F}"/>
              </a:ext>
            </a:extLst>
          </p:cNvPr>
          <p:cNvSpPr>
            <a:spLocks noGrp="1"/>
          </p:cNvSpPr>
          <p:nvPr>
            <p:ph type="body" sz="quarter" idx="38"/>
          </p:nvPr>
        </p:nvSpPr>
        <p:spPr>
          <a:xfrm>
            <a:off x="9407871" y="5540275"/>
            <a:ext cx="2171215" cy="240676"/>
          </a:xfrm>
        </p:spPr>
        <p:txBody>
          <a:bodyPr/>
          <a:lstStyle/>
          <a:p>
            <a:r>
              <a:rPr lang="en-US" dirty="0">
                <a:solidFill>
                  <a:srgbClr val="FF49AF"/>
                </a:solidFill>
                <a:hlinkClick r:id="rId9" action="ppaction://hlinksldjump">
                  <a:extLst>
                    <a:ext uri="{A12FA001-AC4F-418D-AE19-62706E023703}">
                      <ahyp:hlinkClr xmlns:ahyp="http://schemas.microsoft.com/office/drawing/2018/hyperlinkcolor" val="tx"/>
                    </a:ext>
                  </a:extLst>
                </a:hlinkClick>
              </a:rPr>
              <a:t>Important Contacts and Accounts</a:t>
            </a:r>
            <a:endParaRPr lang="en-US" dirty="0">
              <a:solidFill>
                <a:srgbClr val="FF49AF"/>
              </a:solidFill>
            </a:endParaRPr>
          </a:p>
        </p:txBody>
      </p:sp>
      <p:sp>
        <p:nvSpPr>
          <p:cNvPr id="28" name="Footer Placeholder 27">
            <a:extLst>
              <a:ext uri="{FF2B5EF4-FFF2-40B4-BE49-F238E27FC236}">
                <a16:creationId xmlns:a16="http://schemas.microsoft.com/office/drawing/2014/main" id="{2D96C745-4B28-5EEE-534A-C544AB48D344}"/>
              </a:ext>
            </a:extLst>
          </p:cNvPr>
          <p:cNvSpPr>
            <a:spLocks noGrp="1"/>
          </p:cNvSpPr>
          <p:nvPr>
            <p:ph type="ftr" sz="quarter" idx="3"/>
          </p:nvPr>
        </p:nvSpPr>
        <p:spPr/>
        <p:txBody>
          <a:bodyPr/>
          <a:lstStyle/>
          <a:p>
            <a:r>
              <a:rPr lang="en-US"/>
              <a:t> ©2025 RETHINK BREAST CANCER          PROPRIETARY &amp; CONFIDENTIAL </a:t>
            </a:r>
          </a:p>
        </p:txBody>
      </p:sp>
      <p:sp>
        <p:nvSpPr>
          <p:cNvPr id="29" name="Text Placeholder 3">
            <a:extLst>
              <a:ext uri="{FF2B5EF4-FFF2-40B4-BE49-F238E27FC236}">
                <a16:creationId xmlns:a16="http://schemas.microsoft.com/office/drawing/2014/main" id="{6C648057-A07E-7EED-6F0A-E689B4666512}"/>
              </a:ext>
            </a:extLst>
          </p:cNvPr>
          <p:cNvSpPr txBox="1">
            <a:spLocks/>
          </p:cNvSpPr>
          <p:nvPr/>
        </p:nvSpPr>
        <p:spPr>
          <a:xfrm>
            <a:off x="634448" y="3994123"/>
            <a:ext cx="3011488" cy="997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Go to a section that feels most</a:t>
            </a:r>
            <a:br>
              <a:rPr lang="en-US" sz="1400" dirty="0"/>
            </a:br>
            <a:r>
              <a:rPr lang="en-US" sz="1400" dirty="0"/>
              <a:t>manageable today.</a:t>
            </a:r>
          </a:p>
        </p:txBody>
      </p:sp>
    </p:spTree>
    <p:extLst>
      <p:ext uri="{BB962C8B-B14F-4D97-AF65-F5344CB8AC3E}">
        <p14:creationId xmlns:p14="http://schemas.microsoft.com/office/powerpoint/2010/main" val="956463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9B955C-B1FE-2477-11AC-0F32CE709002}"/>
              </a:ext>
            </a:extLst>
          </p:cNvPr>
          <p:cNvSpPr>
            <a:spLocks noGrp="1"/>
          </p:cNvSpPr>
          <p:nvPr>
            <p:ph type="ftr" sz="quarter" idx="3"/>
          </p:nvPr>
        </p:nvSpPr>
        <p:spPr>
          <a:xfrm rot="16200000">
            <a:off x="10883503" y="1121081"/>
            <a:ext cx="1797819" cy="365125"/>
          </a:xfrm>
        </p:spPr>
        <p:txBody>
          <a:bodyPr/>
          <a:lstStyle/>
          <a:p>
            <a:r>
              <a:rPr lang="en-US" dirty="0"/>
              <a:t>Registered Charity #: 892176116RR0001</a:t>
            </a:r>
          </a:p>
        </p:txBody>
      </p:sp>
      <p:sp>
        <p:nvSpPr>
          <p:cNvPr id="4" name="Text Placeholder 3">
            <a:extLst>
              <a:ext uri="{FF2B5EF4-FFF2-40B4-BE49-F238E27FC236}">
                <a16:creationId xmlns:a16="http://schemas.microsoft.com/office/drawing/2014/main" id="{701DD83B-0842-CE11-D25A-8AB3F7AF61F5}"/>
              </a:ext>
            </a:extLst>
          </p:cNvPr>
          <p:cNvSpPr>
            <a:spLocks noGrp="1"/>
          </p:cNvSpPr>
          <p:nvPr>
            <p:ph type="body" sz="quarter" idx="14"/>
          </p:nvPr>
        </p:nvSpPr>
        <p:spPr/>
        <p:txBody>
          <a:bodyPr/>
          <a:lstStyle/>
          <a:p>
            <a:pPr lvl="0"/>
            <a:r>
              <a:rPr lang="en-US"/>
              <a:t>50 Carroll Street Toronto,</a:t>
            </a:r>
            <a:br>
              <a:rPr lang="en-US"/>
            </a:br>
            <a:r>
              <a:rPr lang="en-US"/>
              <a:t>Ontario Canada M4M 3G3</a:t>
            </a:r>
          </a:p>
          <a:p>
            <a:pPr lvl="0"/>
            <a:r>
              <a:rPr lang="en-US"/>
              <a:t>+1 416 220 0700</a:t>
            </a:r>
            <a:br>
              <a:rPr lang="en-US"/>
            </a:br>
            <a:r>
              <a:rPr lang="en-US" err="1"/>
              <a:t>hello@rethinkbreastcancer.com</a:t>
            </a:r>
            <a:endParaRPr lang="en-US"/>
          </a:p>
          <a:p>
            <a:endParaRPr lang="en-US"/>
          </a:p>
          <a:p>
            <a:endParaRPr lang="en-US"/>
          </a:p>
        </p:txBody>
      </p:sp>
    </p:spTree>
    <p:extLst>
      <p:ext uri="{BB962C8B-B14F-4D97-AF65-F5344CB8AC3E}">
        <p14:creationId xmlns:p14="http://schemas.microsoft.com/office/powerpoint/2010/main" val="20624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15558-3673-87AD-94C2-AAEEB633DA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C2EF4C-084E-A141-C0A2-30A4C07F0FD3}"/>
              </a:ext>
            </a:extLst>
          </p:cNvPr>
          <p:cNvSpPr>
            <a:spLocks noGrp="1" noRot="1" noMove="1" noResize="1" noEditPoints="1" noAdjustHandles="1" noChangeArrowheads="1" noChangeShapeType="1"/>
          </p:cNvSpPr>
          <p:nvPr>
            <p:ph type="sldNum" sz="quarter" idx="12"/>
          </p:nvPr>
        </p:nvSpPr>
        <p:spPr/>
        <p:txBody>
          <a:bodyPr/>
          <a:lstStyle/>
          <a:p>
            <a:fld id="{D540B00B-03F2-254E-B0DB-29F15EAFDCEE}" type="slidenum">
              <a:rPr lang="en-US" smtClean="0"/>
              <a:t>5</a:t>
            </a:fld>
            <a:endParaRPr lang="en-US"/>
          </a:p>
        </p:txBody>
      </p:sp>
      <p:sp>
        <p:nvSpPr>
          <p:cNvPr id="4" name="Footer Placeholder 3">
            <a:extLst>
              <a:ext uri="{FF2B5EF4-FFF2-40B4-BE49-F238E27FC236}">
                <a16:creationId xmlns:a16="http://schemas.microsoft.com/office/drawing/2014/main" id="{0BB24CE0-8B21-7CDB-5A6B-73F7B9076C56}"/>
              </a:ext>
            </a:extLst>
          </p:cNvPr>
          <p:cNvSpPr>
            <a:spLocks noGrp="1" noRot="1" noMove="1" noResize="1" noEditPoints="1" noAdjustHandles="1" noChangeArrowheads="1" noChangeShapeType="1"/>
          </p:cNvSpPr>
          <p:nvPr>
            <p:ph type="ftr" sz="quarter" idx="3"/>
          </p:nvPr>
        </p:nvSpPr>
        <p:spPr/>
        <p:txBody>
          <a:bodyPr/>
          <a:lstStyle/>
          <a:p>
            <a:r>
              <a:rPr lang="en-US" dirty="0"/>
              <a:t> ©2025 RETHINK BREAST CANCER</a:t>
            </a:r>
          </a:p>
        </p:txBody>
      </p:sp>
      <p:sp>
        <p:nvSpPr>
          <p:cNvPr id="5" name="Text Placeholder 4">
            <a:extLst>
              <a:ext uri="{FF2B5EF4-FFF2-40B4-BE49-F238E27FC236}">
                <a16:creationId xmlns:a16="http://schemas.microsoft.com/office/drawing/2014/main" id="{C975F6F7-DA21-62A2-6AB9-C7BA6B3F8C0B}"/>
              </a:ext>
            </a:extLst>
          </p:cNvPr>
          <p:cNvSpPr>
            <a:spLocks noGrp="1"/>
          </p:cNvSpPr>
          <p:nvPr>
            <p:ph type="body" sz="quarter" idx="14"/>
          </p:nvPr>
        </p:nvSpPr>
        <p:spPr/>
        <p:txBody>
          <a:bodyPr/>
          <a:lstStyle/>
          <a:p>
            <a:r>
              <a:rPr lang="en-US" sz="7200" spc="-150" dirty="0">
                <a:latin typeface="Poppins Light" pitchFamily="2" charset="77"/>
              </a:rPr>
              <a:t>Practical Information</a:t>
            </a:r>
          </a:p>
        </p:txBody>
      </p:sp>
      <p:sp>
        <p:nvSpPr>
          <p:cNvPr id="6" name="Text Placeholder 5">
            <a:extLst>
              <a:ext uri="{FF2B5EF4-FFF2-40B4-BE49-F238E27FC236}">
                <a16:creationId xmlns:a16="http://schemas.microsoft.com/office/drawing/2014/main" id="{68849280-5E7C-F169-09E3-184FE628AF4C}"/>
              </a:ext>
            </a:extLst>
          </p:cNvPr>
          <p:cNvSpPr>
            <a:spLocks noGrp="1"/>
          </p:cNvSpPr>
          <p:nvPr>
            <p:ph type="body" sz="quarter" idx="21"/>
          </p:nvPr>
        </p:nvSpPr>
        <p:spPr>
          <a:xfrm>
            <a:off x="6907427" y="3796327"/>
            <a:ext cx="3652782" cy="2519363"/>
          </a:xfrm>
        </p:spPr>
        <p:txBody>
          <a:bodyPr/>
          <a:lstStyle/>
          <a:p>
            <a:r>
              <a:rPr lang="en-US" dirty="0"/>
              <a:t>01</a:t>
            </a:r>
          </a:p>
        </p:txBody>
      </p:sp>
      <p:sp>
        <p:nvSpPr>
          <p:cNvPr id="8" name="Text Placeholder 7">
            <a:extLst>
              <a:ext uri="{FF2B5EF4-FFF2-40B4-BE49-F238E27FC236}">
                <a16:creationId xmlns:a16="http://schemas.microsoft.com/office/drawing/2014/main" id="{6AC33CA7-1062-37E1-E0AC-FDDD6E0330D0}"/>
              </a:ext>
            </a:extLst>
          </p:cNvPr>
          <p:cNvSpPr>
            <a:spLocks noGrp="1"/>
          </p:cNvSpPr>
          <p:nvPr>
            <p:ph type="body" sz="quarter" idx="13"/>
          </p:nvPr>
        </p:nvSpPr>
        <p:spPr/>
        <p:txBody>
          <a:bodyPr/>
          <a:lstStyle/>
          <a:p>
            <a:r>
              <a:rPr lang="en-US" dirty="0"/>
              <a:t>THE SH*T LIST</a:t>
            </a:r>
          </a:p>
          <a:p>
            <a:endParaRPr lang="en-US" dirty="0"/>
          </a:p>
        </p:txBody>
      </p:sp>
    </p:spTree>
    <p:extLst>
      <p:ext uri="{BB962C8B-B14F-4D97-AF65-F5344CB8AC3E}">
        <p14:creationId xmlns:p14="http://schemas.microsoft.com/office/powerpoint/2010/main" val="100374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EBF20A-6253-8D65-A489-6F15EE362E35}"/>
              </a:ext>
            </a:extLst>
          </p:cNvPr>
          <p:cNvSpPr>
            <a:spLocks noGrp="1"/>
          </p:cNvSpPr>
          <p:nvPr>
            <p:ph type="sldNum" sz="quarter" idx="4"/>
          </p:nvPr>
        </p:nvSpPr>
        <p:spPr/>
        <p:txBody>
          <a:bodyPr/>
          <a:lstStyle/>
          <a:p>
            <a:fld id="{D540B00B-03F2-254E-B0DB-29F15EAFDCEE}" type="slidenum">
              <a:rPr lang="en-US" smtClean="0"/>
              <a:t>6</a:t>
            </a:fld>
            <a:endParaRPr lang="en-US"/>
          </a:p>
        </p:txBody>
      </p:sp>
      <p:sp>
        <p:nvSpPr>
          <p:cNvPr id="4" name="Text Placeholder 3">
            <a:extLst>
              <a:ext uri="{FF2B5EF4-FFF2-40B4-BE49-F238E27FC236}">
                <a16:creationId xmlns:a16="http://schemas.microsoft.com/office/drawing/2014/main" id="{786C7110-5CAC-6774-BC1A-822F453598D3}"/>
              </a:ext>
            </a:extLst>
          </p:cNvPr>
          <p:cNvSpPr>
            <a:spLocks noGrp="1"/>
          </p:cNvSpPr>
          <p:nvPr>
            <p:ph type="body" sz="quarter" idx="14"/>
          </p:nvPr>
        </p:nvSpPr>
        <p:spPr>
          <a:xfrm>
            <a:off x="656673" y="2538689"/>
            <a:ext cx="10787063" cy="3660775"/>
          </a:xfrm>
        </p:spPr>
        <p:txBody>
          <a:bodyPr numCol="1">
            <a:normAutofit/>
          </a:bodyPr>
          <a:lstStyle/>
          <a:p>
            <a:pPr fontAlgn="base">
              <a:spcAft>
                <a:spcPts val="600"/>
              </a:spcAft>
            </a:pPr>
            <a:r>
              <a:rPr lang="en-US" sz="1400" dirty="0"/>
              <a:t>Healthcare team contact information – Who does your support circle need to call if you need help, and in what scenarios? (palliative care, family doctor, oncologist, etc.) </a:t>
            </a:r>
          </a:p>
          <a:p>
            <a:pPr fontAlgn="base">
              <a:spcAft>
                <a:spcPts val="600"/>
              </a:spcAft>
            </a:pPr>
            <a:r>
              <a:rPr lang="en-US" sz="1400" dirty="0"/>
              <a:t>Do Not Resuscitate Order (DNR) – In the case of an emergency, do you want extreme measures taken to keep you alive? Speak to your doctor about what this would look like or mean for you. </a:t>
            </a:r>
          </a:p>
          <a:p>
            <a:pPr fontAlgn="base">
              <a:spcAft>
                <a:spcPts val="600"/>
              </a:spcAft>
            </a:pPr>
            <a:r>
              <a:rPr lang="en-US" sz="1400" dirty="0"/>
              <a:t>Power of Attorney for Personal Care – A legal document in which one person gives another person the authority to make personal care decisions on their behalf if they become mentally incapable. Who do you trust to make the right decisions for you? </a:t>
            </a:r>
          </a:p>
          <a:p>
            <a:pPr fontAlgn="base">
              <a:spcAft>
                <a:spcPts val="600"/>
              </a:spcAft>
            </a:pPr>
            <a:r>
              <a:rPr lang="en-US" sz="1400" dirty="0"/>
              <a:t>Do you want to donate your organs? Have you registered to be a donor? </a:t>
            </a:r>
          </a:p>
          <a:p>
            <a:pPr fontAlgn="base">
              <a:spcAft>
                <a:spcPts val="600"/>
              </a:spcAft>
            </a:pPr>
            <a:r>
              <a:rPr lang="en-US" sz="1400" dirty="0"/>
              <a:t>Do you hold the information or documents for your children? Things like passports, birth certificates, vaccination records, medication lists, contacts for teachers, etc. </a:t>
            </a:r>
          </a:p>
          <a:p>
            <a:pPr fontAlgn="base">
              <a:spcAft>
                <a:spcPts val="600"/>
              </a:spcAft>
            </a:pPr>
            <a:r>
              <a:rPr lang="en-US" sz="1400" dirty="0"/>
              <a:t>If applicable, where does your family apply for a pension or life insurance? </a:t>
            </a:r>
          </a:p>
        </p:txBody>
      </p:sp>
      <p:sp>
        <p:nvSpPr>
          <p:cNvPr id="5" name="Text Placeholder 4">
            <a:extLst>
              <a:ext uri="{FF2B5EF4-FFF2-40B4-BE49-F238E27FC236}">
                <a16:creationId xmlns:a16="http://schemas.microsoft.com/office/drawing/2014/main" id="{0B2EB31B-F02B-A037-4745-039FC173E26E}"/>
              </a:ext>
            </a:extLst>
          </p:cNvPr>
          <p:cNvSpPr>
            <a:spLocks noGrp="1"/>
          </p:cNvSpPr>
          <p:nvPr>
            <p:ph type="body" sz="quarter" idx="15"/>
          </p:nvPr>
        </p:nvSpPr>
        <p:spPr>
          <a:xfrm>
            <a:off x="656672" y="884640"/>
            <a:ext cx="10787063" cy="831850"/>
          </a:xfrm>
        </p:spPr>
        <p:txBody>
          <a:bodyPr/>
          <a:lstStyle/>
          <a:p>
            <a:r>
              <a:rPr lang="en-US" dirty="0"/>
              <a:t>Practical Information</a:t>
            </a:r>
          </a:p>
        </p:txBody>
      </p:sp>
      <p:sp>
        <p:nvSpPr>
          <p:cNvPr id="6" name="Text Placeholder 5">
            <a:extLst>
              <a:ext uri="{FF2B5EF4-FFF2-40B4-BE49-F238E27FC236}">
                <a16:creationId xmlns:a16="http://schemas.microsoft.com/office/drawing/2014/main" id="{9FE1CF97-6C39-0E94-70AB-970FC739AB37}"/>
              </a:ext>
            </a:extLst>
          </p:cNvPr>
          <p:cNvSpPr>
            <a:spLocks noGrp="1"/>
          </p:cNvSpPr>
          <p:nvPr>
            <p:ph type="body" sz="quarter" idx="16"/>
          </p:nvPr>
        </p:nvSpPr>
        <p:spPr>
          <a:xfrm>
            <a:off x="656673" y="1597025"/>
            <a:ext cx="10787063" cy="831851"/>
          </a:xfrm>
        </p:spPr>
        <p:txBody>
          <a:bodyPr/>
          <a:lstStyle/>
          <a:p>
            <a:pPr>
              <a:lnSpc>
                <a:spcPct val="100000"/>
              </a:lnSpc>
            </a:pPr>
            <a:r>
              <a:rPr lang="en-US" dirty="0"/>
              <a:t>Planning for the future means ensuring that you and your loved ones have access to clear and actionable information when it’s needed. These details will help guide your support circle through important decisions and provide reassurance during challenging moments. Here are some key areas to consider while you prepare: </a:t>
            </a:r>
          </a:p>
          <a:p>
            <a:endParaRPr lang="en-US" dirty="0"/>
          </a:p>
        </p:txBody>
      </p:sp>
      <p:sp>
        <p:nvSpPr>
          <p:cNvPr id="7" name="Footer Placeholder 6">
            <a:extLst>
              <a:ext uri="{FF2B5EF4-FFF2-40B4-BE49-F238E27FC236}">
                <a16:creationId xmlns:a16="http://schemas.microsoft.com/office/drawing/2014/main" id="{B0549ACE-27FB-123B-8DE8-E795AEEE82A9}"/>
              </a:ext>
            </a:extLst>
          </p:cNvPr>
          <p:cNvSpPr>
            <a:spLocks noGrp="1"/>
          </p:cNvSpPr>
          <p:nvPr>
            <p:ph type="ftr" sz="quarter" idx="3"/>
          </p:nvPr>
        </p:nvSpPr>
        <p:spPr/>
        <p:txBody>
          <a:bodyPr/>
          <a:lstStyle/>
          <a:p>
            <a:r>
              <a:rPr lang="en-US" dirty="0"/>
              <a:t> ©2025 RETHINK BREAST CANCER</a:t>
            </a:r>
          </a:p>
        </p:txBody>
      </p:sp>
    </p:spTree>
    <p:extLst>
      <p:ext uri="{BB962C8B-B14F-4D97-AF65-F5344CB8AC3E}">
        <p14:creationId xmlns:p14="http://schemas.microsoft.com/office/powerpoint/2010/main" val="135029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D80C4-FD20-3513-EE6E-1BD36252052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D2C9B-58E2-F520-62A0-F7D93E583111}"/>
              </a:ext>
            </a:extLst>
          </p:cNvPr>
          <p:cNvSpPr>
            <a:spLocks noGrp="1"/>
          </p:cNvSpPr>
          <p:nvPr>
            <p:ph type="sldNum" sz="quarter" idx="4"/>
          </p:nvPr>
        </p:nvSpPr>
        <p:spPr/>
        <p:txBody>
          <a:bodyPr/>
          <a:lstStyle/>
          <a:p>
            <a:fld id="{D540B00B-03F2-254E-B0DB-29F15EAFDCEE}" type="slidenum">
              <a:rPr lang="en-US" smtClean="0"/>
              <a:t>7</a:t>
            </a:fld>
            <a:endParaRPr lang="en-US"/>
          </a:p>
        </p:txBody>
      </p:sp>
      <p:sp>
        <p:nvSpPr>
          <p:cNvPr id="5" name="Text Placeholder 4">
            <a:extLst>
              <a:ext uri="{FF2B5EF4-FFF2-40B4-BE49-F238E27FC236}">
                <a16:creationId xmlns:a16="http://schemas.microsoft.com/office/drawing/2014/main" id="{FD9329F2-4075-571C-9F8A-A228D73FA08E}"/>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A0502734-61ED-D173-A940-0331EF15EF02}"/>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1057A1CB-2280-F525-AB0B-EF25B688A3F3}"/>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245484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5790A-52CD-DE01-F82E-0EDAB4BA802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4FC842-FA67-E5E1-8BA9-41F84DBF0252}"/>
              </a:ext>
            </a:extLst>
          </p:cNvPr>
          <p:cNvSpPr>
            <a:spLocks noGrp="1"/>
          </p:cNvSpPr>
          <p:nvPr>
            <p:ph type="sldNum" sz="quarter" idx="4"/>
          </p:nvPr>
        </p:nvSpPr>
        <p:spPr/>
        <p:txBody>
          <a:bodyPr/>
          <a:lstStyle/>
          <a:p>
            <a:fld id="{D540B00B-03F2-254E-B0DB-29F15EAFDCEE}" type="slidenum">
              <a:rPr lang="en-US" smtClean="0"/>
              <a:t>8</a:t>
            </a:fld>
            <a:endParaRPr lang="en-US"/>
          </a:p>
        </p:txBody>
      </p:sp>
      <p:sp>
        <p:nvSpPr>
          <p:cNvPr id="5" name="Text Placeholder 4">
            <a:extLst>
              <a:ext uri="{FF2B5EF4-FFF2-40B4-BE49-F238E27FC236}">
                <a16:creationId xmlns:a16="http://schemas.microsoft.com/office/drawing/2014/main" id="{AC40F45D-C6AF-7F7C-6782-A36869ACB132}"/>
              </a:ext>
            </a:extLst>
          </p:cNvPr>
          <p:cNvSpPr>
            <a:spLocks noGrp="1"/>
          </p:cNvSpPr>
          <p:nvPr>
            <p:ph type="body" sz="quarter" idx="15"/>
          </p:nvPr>
        </p:nvSpPr>
        <p:spPr>
          <a:xfrm>
            <a:off x="702468" y="765175"/>
            <a:ext cx="10787063" cy="831850"/>
          </a:xfrm>
        </p:spPr>
        <p:txBody>
          <a:bodyPr/>
          <a:lstStyle/>
          <a:p>
            <a:r>
              <a:rPr lang="en-US" dirty="0"/>
              <a:t>Notes</a:t>
            </a:r>
          </a:p>
        </p:txBody>
      </p:sp>
      <p:sp>
        <p:nvSpPr>
          <p:cNvPr id="7" name="Footer Placeholder 6">
            <a:extLst>
              <a:ext uri="{FF2B5EF4-FFF2-40B4-BE49-F238E27FC236}">
                <a16:creationId xmlns:a16="http://schemas.microsoft.com/office/drawing/2014/main" id="{D177D203-A7F9-C570-86A8-2B0DAE529C59}"/>
              </a:ext>
            </a:extLst>
          </p:cNvPr>
          <p:cNvSpPr>
            <a:spLocks noGrp="1"/>
          </p:cNvSpPr>
          <p:nvPr>
            <p:ph type="ftr" sz="quarter" idx="3"/>
          </p:nvPr>
        </p:nvSpPr>
        <p:spPr/>
        <p:txBody>
          <a:bodyPr/>
          <a:lstStyle/>
          <a:p>
            <a:r>
              <a:rPr lang="en-US" dirty="0"/>
              <a:t> ©2025 RETHINK BREAST CANCER</a:t>
            </a:r>
          </a:p>
        </p:txBody>
      </p:sp>
      <p:sp>
        <p:nvSpPr>
          <p:cNvPr id="2" name="TextBox 1">
            <a:extLst>
              <a:ext uri="{FF2B5EF4-FFF2-40B4-BE49-F238E27FC236}">
                <a16:creationId xmlns:a16="http://schemas.microsoft.com/office/drawing/2014/main" id="{9405A331-6065-0D50-A7FB-4C4405C69A85}"/>
              </a:ext>
            </a:extLst>
          </p:cNvPr>
          <p:cNvSpPr txBox="1"/>
          <p:nvPr/>
        </p:nvSpPr>
        <p:spPr>
          <a:xfrm>
            <a:off x="766763" y="1396314"/>
            <a:ext cx="10658475" cy="307777"/>
          </a:xfrm>
          <a:prstGeom prst="rect">
            <a:avLst/>
          </a:prstGeom>
          <a:noFill/>
        </p:spPr>
        <p:txBody>
          <a:bodyPr wrap="square" rtlCol="0">
            <a:spAutoFit/>
          </a:bodyPr>
          <a:lstStyle/>
          <a:p>
            <a:r>
              <a:rPr lang="en-US" sz="1400" dirty="0">
                <a:latin typeface="Poppins Light" pitchFamily="2" charset="77"/>
                <a:cs typeface="Poppins Light" pitchFamily="2" charset="77"/>
              </a:rPr>
              <a:t>Click to add your notes!</a:t>
            </a:r>
          </a:p>
        </p:txBody>
      </p:sp>
    </p:spTree>
    <p:extLst>
      <p:ext uri="{BB962C8B-B14F-4D97-AF65-F5344CB8AC3E}">
        <p14:creationId xmlns:p14="http://schemas.microsoft.com/office/powerpoint/2010/main" val="285634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A05A3-A290-547C-F35E-73CF0F7C4A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06CA47-50F7-ADFB-7A22-33F0AE955A31}"/>
              </a:ext>
            </a:extLst>
          </p:cNvPr>
          <p:cNvSpPr>
            <a:spLocks noGrp="1" noRot="1" noMove="1" noResize="1" noEditPoints="1" noAdjustHandles="1" noChangeArrowheads="1" noChangeShapeType="1"/>
          </p:cNvSpPr>
          <p:nvPr>
            <p:ph type="sldNum" sz="quarter" idx="12"/>
          </p:nvPr>
        </p:nvSpPr>
        <p:spPr/>
        <p:txBody>
          <a:bodyPr/>
          <a:lstStyle/>
          <a:p>
            <a:fld id="{D540B00B-03F2-254E-B0DB-29F15EAFDCEE}" type="slidenum">
              <a:rPr lang="en-US" smtClean="0"/>
              <a:t>9</a:t>
            </a:fld>
            <a:endParaRPr lang="en-US"/>
          </a:p>
        </p:txBody>
      </p:sp>
      <p:sp>
        <p:nvSpPr>
          <p:cNvPr id="4" name="Footer Placeholder 3">
            <a:extLst>
              <a:ext uri="{FF2B5EF4-FFF2-40B4-BE49-F238E27FC236}">
                <a16:creationId xmlns:a16="http://schemas.microsoft.com/office/drawing/2014/main" id="{00ADB780-BA12-719F-3D2B-3783B839BE15}"/>
              </a:ext>
            </a:extLst>
          </p:cNvPr>
          <p:cNvSpPr>
            <a:spLocks noGrp="1" noRot="1" noMove="1" noResize="1" noEditPoints="1" noAdjustHandles="1" noChangeArrowheads="1" noChangeShapeType="1"/>
          </p:cNvSpPr>
          <p:nvPr>
            <p:ph type="ftr" sz="quarter" idx="3"/>
          </p:nvPr>
        </p:nvSpPr>
        <p:spPr/>
        <p:txBody>
          <a:bodyPr/>
          <a:lstStyle/>
          <a:p>
            <a:r>
              <a:rPr lang="en-US" dirty="0"/>
              <a:t> ©2025 RETHINK BREAST CANCER</a:t>
            </a:r>
          </a:p>
        </p:txBody>
      </p:sp>
      <p:sp>
        <p:nvSpPr>
          <p:cNvPr id="5" name="Text Placeholder 4">
            <a:extLst>
              <a:ext uri="{FF2B5EF4-FFF2-40B4-BE49-F238E27FC236}">
                <a16:creationId xmlns:a16="http://schemas.microsoft.com/office/drawing/2014/main" id="{C385CBC2-8319-5576-0AC6-1BCA132A858F}"/>
              </a:ext>
            </a:extLst>
          </p:cNvPr>
          <p:cNvSpPr>
            <a:spLocks noGrp="1"/>
          </p:cNvSpPr>
          <p:nvPr>
            <p:ph type="body" sz="quarter" idx="14"/>
          </p:nvPr>
        </p:nvSpPr>
        <p:spPr>
          <a:xfrm>
            <a:off x="596900" y="2196894"/>
            <a:ext cx="10585965" cy="2524193"/>
          </a:xfrm>
        </p:spPr>
        <p:txBody>
          <a:bodyPr/>
          <a:lstStyle/>
          <a:p>
            <a:r>
              <a:rPr lang="en-US" sz="7200" spc="-150" dirty="0">
                <a:latin typeface="Poppins Light" pitchFamily="2" charset="77"/>
              </a:rPr>
              <a:t>Accounts and Services</a:t>
            </a:r>
          </a:p>
        </p:txBody>
      </p:sp>
      <p:sp>
        <p:nvSpPr>
          <p:cNvPr id="6" name="Text Placeholder 5">
            <a:extLst>
              <a:ext uri="{FF2B5EF4-FFF2-40B4-BE49-F238E27FC236}">
                <a16:creationId xmlns:a16="http://schemas.microsoft.com/office/drawing/2014/main" id="{C6B956D9-85A8-5751-73C3-2B7A3931FCE5}"/>
              </a:ext>
            </a:extLst>
          </p:cNvPr>
          <p:cNvSpPr>
            <a:spLocks noGrp="1"/>
          </p:cNvSpPr>
          <p:nvPr>
            <p:ph type="body" sz="quarter" idx="21"/>
          </p:nvPr>
        </p:nvSpPr>
        <p:spPr>
          <a:xfrm>
            <a:off x="6910466" y="3796327"/>
            <a:ext cx="3649743" cy="2519363"/>
          </a:xfrm>
        </p:spPr>
        <p:txBody>
          <a:bodyPr/>
          <a:lstStyle/>
          <a:p>
            <a:r>
              <a:rPr lang="en-US" dirty="0"/>
              <a:t>02</a:t>
            </a:r>
          </a:p>
        </p:txBody>
      </p:sp>
      <p:sp>
        <p:nvSpPr>
          <p:cNvPr id="8" name="Text Placeholder 7">
            <a:extLst>
              <a:ext uri="{FF2B5EF4-FFF2-40B4-BE49-F238E27FC236}">
                <a16:creationId xmlns:a16="http://schemas.microsoft.com/office/drawing/2014/main" id="{8175450C-7806-56B3-5F03-6EC4B720CAE4}"/>
              </a:ext>
            </a:extLst>
          </p:cNvPr>
          <p:cNvSpPr>
            <a:spLocks noGrp="1"/>
          </p:cNvSpPr>
          <p:nvPr>
            <p:ph type="body" sz="quarter" idx="13"/>
          </p:nvPr>
        </p:nvSpPr>
        <p:spPr/>
        <p:txBody>
          <a:bodyPr/>
          <a:lstStyle/>
          <a:p>
            <a:r>
              <a:rPr lang="en-US" dirty="0"/>
              <a:t>THE SH*T LIST</a:t>
            </a:r>
          </a:p>
          <a:p>
            <a:endParaRPr lang="en-US" dirty="0"/>
          </a:p>
        </p:txBody>
      </p:sp>
    </p:spTree>
    <p:extLst>
      <p:ext uri="{BB962C8B-B14F-4D97-AF65-F5344CB8AC3E}">
        <p14:creationId xmlns:p14="http://schemas.microsoft.com/office/powerpoint/2010/main" val="3622256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69BEE54B0BC4FB92FD6DA3AA55615" ma:contentTypeVersion="16" ma:contentTypeDescription="Create a new document." ma:contentTypeScope="" ma:versionID="644f4e465f11c86bde0dac613a9ac5e9">
  <xsd:schema xmlns:xsd="http://www.w3.org/2001/XMLSchema" xmlns:xs="http://www.w3.org/2001/XMLSchema" xmlns:p="http://schemas.microsoft.com/office/2006/metadata/properties" xmlns:ns2="353ec1bb-78c5-42d4-9568-a0f82a9262d9" xmlns:ns3="58760db9-08f9-4a87-80e7-6325c3f04fa0" targetNamespace="http://schemas.microsoft.com/office/2006/metadata/properties" ma:root="true" ma:fieldsID="e66c16b46e32d0bdf3868ae392f4df25" ns2:_="" ns3:_="">
    <xsd:import namespace="353ec1bb-78c5-42d4-9568-a0f82a9262d9"/>
    <xsd:import namespace="58760db9-08f9-4a87-80e7-6325c3f04f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ec1bb-78c5-42d4-9568-a0f82a926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4457503-5a86-4e83-8d1f-f8a4c375173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760db9-08f9-4a87-80e7-6325c3f04f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f6f9dba-1d63-43f3-b171-0891c267e139}" ma:internalName="TaxCatchAll" ma:showField="CatchAllData" ma:web="58760db9-08f9-4a87-80e7-6325c3f04fa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8760db9-08f9-4a87-80e7-6325c3f04fa0" xsi:nil="true"/>
    <lcf76f155ced4ddcb4097134ff3c332f xmlns="353ec1bb-78c5-42d4-9568-a0f82a9262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D6CF5-B8A1-4310-BEB2-EB4C69D3A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ec1bb-78c5-42d4-9568-a0f82a9262d9"/>
    <ds:schemaRef ds:uri="58760db9-08f9-4a87-80e7-6325c3f04f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3FC48-4A9A-43FB-846D-F792883F3B35}">
  <ds:schemaRefs>
    <ds:schemaRef ds:uri="http://schemas.microsoft.com/office/2006/metadata/properties"/>
    <ds:schemaRef ds:uri="http://schemas.microsoft.com/office/infopath/2007/PartnerControls"/>
    <ds:schemaRef ds:uri="58760db9-08f9-4a87-80e7-6325c3f04fa0"/>
    <ds:schemaRef ds:uri="353ec1bb-78c5-42d4-9568-a0f82a9262d9"/>
  </ds:schemaRefs>
</ds:datastoreItem>
</file>

<file path=customXml/itemProps3.xml><?xml version="1.0" encoding="utf-8"?>
<ds:datastoreItem xmlns:ds="http://schemas.openxmlformats.org/officeDocument/2006/customXml" ds:itemID="{82BDE962-7B86-4CAE-92DD-E4397AAE79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22085</TotalTime>
  <Words>2412</Words>
  <Application>Microsoft Macintosh PowerPoint</Application>
  <PresentationFormat>Widescreen</PresentationFormat>
  <Paragraphs>345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Aptos</vt:lpstr>
      <vt:lpstr>Arial</vt:lpstr>
      <vt:lpstr>Nevoa Light Condensed</vt:lpstr>
      <vt:lpstr>Poppins</vt:lpstr>
      <vt:lpstr>Poppins ExtraLight</vt:lpstr>
      <vt:lpstr>Poppins Light</vt:lpstr>
      <vt:lpstr>Poppins Medium</vt:lpstr>
      <vt:lpstr>Red Hat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Adam Damiani</dc:creator>
  <cp:keywords/>
  <dc:description/>
  <cp:lastModifiedBy>Jasmine Sikand</cp:lastModifiedBy>
  <cp:revision>139</cp:revision>
  <dcterms:created xsi:type="dcterms:W3CDTF">2025-02-10T01:36:05Z</dcterms:created>
  <dcterms:modified xsi:type="dcterms:W3CDTF">2025-07-15T18:04:18Z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0x01010016369BEE54B0BC4FB92FD6DA3AA55615</vt:lpwstr>
  </property>
</Properties>
</file>